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4493B-7CD7-4DA6-BC06-450C0E0C8AAE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A3EC0-DA61-482A-8E25-23A2DAF9EA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3EC0-DA61-482A-8E25-23A2DAF9EA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3EC0-DA61-482A-8E25-23A2DAF9EA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Symbolic_Logic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Introduction_to_Predicates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starts somewhere; in particular, mathematics attributes its origins to the realm of propositional logic</a:t>
            </a:r>
          </a:p>
          <a:p>
            <a:pPr lvl="1"/>
            <a:r>
              <a:rPr lang="en-US" dirty="0" smtClean="0"/>
              <a:t>To work with the fundamentals of logic, it is most convenient to use </a:t>
            </a:r>
            <a:r>
              <a:rPr lang="en-US" dirty="0" smtClean="0">
                <a:hlinkClick r:id="rId3" action="ppaction://hlinkpres?slideindex=1&amp;slidetitle="/>
              </a:rPr>
              <a:t>symbolic logic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Symbolic Logic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proof is constructed, one cannot, in most cases, show that a property is valid for only a single value</a:t>
            </a:r>
          </a:p>
          <a:p>
            <a:pPr lvl="1"/>
            <a:r>
              <a:rPr lang="en-US" dirty="0" smtClean="0">
                <a:hlinkClick r:id="rId3" action="ppaction://hlinkpres?slideindex=1&amp;slidetitle="/>
              </a:rPr>
              <a:t>Propositional logic</a:t>
            </a:r>
            <a:r>
              <a:rPr lang="en-US" dirty="0" smtClean="0"/>
              <a:t> is the oldest and most common way to prove that a particular property holds true for a determined set of elements (EX: all Integers)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Logic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92</Words>
  <Application>Microsoft Office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Concourse</vt:lpstr>
      <vt:lpstr>Symbolic Logic</vt:lpstr>
      <vt:lpstr>Propositional Logic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SETTINGS</cp:lastModifiedBy>
  <cp:revision>4</cp:revision>
  <dcterms:created xsi:type="dcterms:W3CDTF">2006-08-16T00:00:00Z</dcterms:created>
  <dcterms:modified xsi:type="dcterms:W3CDTF">2010-06-11T16:45:13Z</dcterms:modified>
</cp:coreProperties>
</file>