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39374-AB7F-46DB-9165-DF25DF39B78F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243C4-6F69-4E9D-9381-6FAFD4925C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243C4-6F69-4E9D-9381-6FAFD4925C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243C4-6F69-4E9D-9381-6FAFD4925CF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243C4-6F69-4E9D-9381-6FAFD4925CF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243C4-6F69-4E9D-9381-6FAFD4925CF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243C4-6F69-4E9D-9381-6FAFD4925CF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Infinite Geometric Series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Relationship Between Finite and Infinite Geometric Series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Geometric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geometric series is a series in which each term is related to the next by a common ratio</a:t>
            </a:r>
          </a:p>
          <a:p>
            <a:pPr lvl="1"/>
            <a:r>
              <a:rPr lang="en-US" dirty="0" smtClean="0"/>
              <a:t>If the absolute value of the ratio is greater than one (|r| &gt; 1)</a:t>
            </a:r>
            <a:r>
              <a:rPr lang="en-US" i="1" dirty="0" smtClean="0"/>
              <a:t>,</a:t>
            </a:r>
            <a:r>
              <a:rPr lang="en-US" dirty="0" smtClean="0"/>
              <a:t> the series will grow larger; |a[</a:t>
            </a:r>
            <a:r>
              <a:rPr lang="en-US" i="1" dirty="0" smtClean="0"/>
              <a:t>n</a:t>
            </a:r>
            <a:r>
              <a:rPr lang="en-US" dirty="0" smtClean="0"/>
              <a:t>]| &lt; |a[</a:t>
            </a:r>
            <a:r>
              <a:rPr lang="en-US" i="1" dirty="0" smtClean="0"/>
              <a:t>n</a:t>
            </a:r>
            <a:r>
              <a:rPr lang="en-US" dirty="0" smtClean="0"/>
              <a:t>+1]|</a:t>
            </a:r>
          </a:p>
          <a:p>
            <a:pPr lvl="1"/>
            <a:r>
              <a:rPr lang="en-US" dirty="0" smtClean="0"/>
              <a:t>If the ratio is 1, the series will not change at all</a:t>
            </a:r>
          </a:p>
          <a:p>
            <a:pPr lvl="1"/>
            <a:r>
              <a:rPr lang="en-US" dirty="0" smtClean="0"/>
              <a:t>If the absolute value of this ratio is less than one, every term in the sequence will approach 0 in a forward progression. EX: |a[</a:t>
            </a:r>
            <a:r>
              <a:rPr lang="en-US" i="1" dirty="0" smtClean="0"/>
              <a:t>n</a:t>
            </a:r>
            <a:r>
              <a:rPr lang="en-US" dirty="0" smtClean="0"/>
              <a:t>]| &gt; |a[</a:t>
            </a:r>
            <a:r>
              <a:rPr lang="en-US" i="1" dirty="0" smtClean="0"/>
              <a:t>n</a:t>
            </a:r>
            <a:r>
              <a:rPr lang="en-US" dirty="0" smtClean="0"/>
              <a:t>+1]|</a:t>
            </a:r>
          </a:p>
          <a:p>
            <a:pPr lvl="1"/>
            <a:r>
              <a:rPr lang="en-US" dirty="0" smtClean="0"/>
              <a:t>If the ratio is negative, the series will oscillate between positive and negative values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 of Infinite Geometric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geometric series with an r value that is less than 1 and greater then -1 has an infinite sum</a:t>
            </a:r>
          </a:p>
          <a:p>
            <a:pPr lvl="1"/>
            <a:r>
              <a:rPr lang="en-US" dirty="0" smtClean="0"/>
              <a:t>The reason is that every number in the series is closer to 0 than the last, so they will become arbitrarily small</a:t>
            </a:r>
          </a:p>
          <a:p>
            <a:pPr lvl="1"/>
            <a:r>
              <a:rPr lang="en-US" dirty="0" smtClean="0"/>
              <a:t>To find this value, consider the equation S = a[1] + a[2] + a[3]+…+a[n]</a:t>
            </a:r>
          </a:p>
          <a:p>
            <a:pPr lvl="2"/>
            <a:r>
              <a:rPr lang="en-US" dirty="0" smtClean="0"/>
              <a:t>If you multiply both sides of the equation by r, you get    </a:t>
            </a:r>
            <a:r>
              <a:rPr lang="en-US" dirty="0" err="1" smtClean="0"/>
              <a:t>rS</a:t>
            </a:r>
            <a:r>
              <a:rPr lang="en-US" dirty="0" smtClean="0"/>
              <a:t> = a[2]+a[3]+a[4]+…+a[n+1] – this eliminates the first term</a:t>
            </a:r>
          </a:p>
          <a:p>
            <a:pPr lvl="2"/>
            <a:r>
              <a:rPr lang="en-US" dirty="0" smtClean="0"/>
              <a:t>The two sums are equal in every respect, except for a single term. This means that S – </a:t>
            </a:r>
            <a:r>
              <a:rPr lang="en-US" dirty="0" err="1" smtClean="0"/>
              <a:t>rS</a:t>
            </a:r>
            <a:r>
              <a:rPr lang="en-US" dirty="0" smtClean="0"/>
              <a:t> = a[1]</a:t>
            </a:r>
          </a:p>
          <a:p>
            <a:pPr lvl="2"/>
            <a:r>
              <a:rPr lang="en-US" dirty="0" smtClean="0"/>
              <a:t>By solving for S, and re-expressing a[1], it becomes apparent </a:t>
            </a:r>
            <a:r>
              <a:rPr lang="en-US" smtClean="0"/>
              <a:t>that                                               for all |r| &lt; 1</a:t>
            </a:r>
            <a:endParaRPr lang="en-US" dirty="0" smtClean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5638800"/>
            <a:ext cx="2743200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you were to calculate the sum by adding successive terms, you would never obtain this value</a:t>
            </a:r>
          </a:p>
          <a:p>
            <a:pPr lvl="1"/>
            <a:r>
              <a:rPr lang="en-US" dirty="0" smtClean="0"/>
              <a:t>The reason why is that is only applies within the </a:t>
            </a:r>
            <a:r>
              <a:rPr lang="en-US" i="1" dirty="0" smtClean="0"/>
              <a:t>limit</a:t>
            </a:r>
            <a:r>
              <a:rPr lang="en-US" dirty="0" smtClean="0"/>
              <a:t> that all of the possible terms are being summed</a:t>
            </a:r>
          </a:p>
          <a:p>
            <a:pPr lvl="2"/>
            <a:r>
              <a:rPr lang="en-US" dirty="0" smtClean="0"/>
              <a:t>This is why it is called an infinite sum. You are actually finding the result of summing an infinite amount of elements</a:t>
            </a:r>
          </a:p>
          <a:p>
            <a:pPr lvl="1"/>
            <a:r>
              <a:rPr lang="en-US" dirty="0" smtClean="0"/>
              <a:t>It is important to note that any value of </a:t>
            </a:r>
            <a:r>
              <a:rPr lang="en-US" i="1" dirty="0" smtClean="0"/>
              <a:t>r</a:t>
            </a:r>
            <a:r>
              <a:rPr lang="en-US" dirty="0" smtClean="0"/>
              <a:t> that is ≥1 or     ≤-1 can’t have an infinite sum. It would either oscillate between to fixed values or approach ±infinity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ability of geometric series to be infinitely summed relies on the concept of self-similarity. In other words, the series resembles itself at all possible viewing areas. In this case, the similarity is convergence to 0</a:t>
            </a:r>
          </a:p>
          <a:p>
            <a:r>
              <a:rPr lang="en-US" dirty="0" smtClean="0"/>
              <a:t>Geometric series and other similar kinds of expressions were essential to the development of higher-level mathematics like calculus. They are also heavily used in physics, finance, and computer science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442</Words>
  <Application>Microsoft Office PowerPoint</Application>
  <PresentationFormat>On-screen Show (4:3)</PresentationFormat>
  <Paragraphs>28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Infinite Geometric Series</vt:lpstr>
      <vt:lpstr>Geometric Series</vt:lpstr>
      <vt:lpstr>Sum of Infinite Geometric Series</vt:lpstr>
      <vt:lpstr>Limits</vt:lpstr>
      <vt:lpstr>Significance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Infinite Geometric Series</dc:title>
  <dc:creator>Stinky Bear</dc:creator>
  <cp:lastModifiedBy>SETTINGS</cp:lastModifiedBy>
  <cp:revision>6</cp:revision>
  <dcterms:created xsi:type="dcterms:W3CDTF">2006-08-16T00:00:00Z</dcterms:created>
  <dcterms:modified xsi:type="dcterms:W3CDTF">2010-06-11T16:49:59Z</dcterms:modified>
</cp:coreProperties>
</file>