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104" d="100"/>
          <a:sy n="104" d="100"/>
        </p:scale>
        <p:origin x="-174" y="-84"/>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4.xml"/><Relationship Id="rId4" Type="http://schemas.openxmlformats.org/officeDocument/2006/relationships/slide" Target="slides/slide3.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6/11/2010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6/11/2010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6/11/2010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6/11/2010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6/11/2010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6/11/2010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6/11/2010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6/11/2010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6/11/2010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6/11/2010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6/11/2010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6/11/2010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Proving Parity With Induction</a:t>
            </a:r>
            <a:endParaRPr lang="en-US" dirty="0"/>
          </a:p>
        </p:txBody>
      </p:sp>
      <p:sp>
        <p:nvSpPr>
          <p:cNvPr id="3" name="Subtitle 2"/>
          <p:cNvSpPr>
            <a:spLocks noGrp="1"/>
          </p:cNvSpPr>
          <p:nvPr>
            <p:ph type="subTitle" idx="1"/>
          </p:nvPr>
        </p:nvSpPr>
        <p:spPr/>
        <p:txBody>
          <a:bodyPr/>
          <a:lstStyle/>
          <a:p>
            <a:r>
              <a:rPr lang="en-US" dirty="0" smtClean="0"/>
              <a:t>A functional example of inductive proofs</a:t>
            </a: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Definition of Parity</a:t>
            </a:r>
            <a:endParaRPr lang="en-US" dirty="0"/>
          </a:p>
        </p:txBody>
      </p:sp>
      <p:sp>
        <p:nvSpPr>
          <p:cNvPr id="3" name="Content Placeholder 2"/>
          <p:cNvSpPr>
            <a:spLocks noGrp="1"/>
          </p:cNvSpPr>
          <p:nvPr>
            <p:ph idx="1"/>
          </p:nvPr>
        </p:nvSpPr>
        <p:spPr/>
        <p:txBody>
          <a:bodyPr>
            <a:normAutofit fontScale="70000" lnSpcReduction="20000"/>
          </a:bodyPr>
          <a:lstStyle/>
          <a:p>
            <a:r>
              <a:rPr lang="en-US" dirty="0" smtClean="0"/>
              <a:t>A parity statement is a statement of whether or not a number is even</a:t>
            </a:r>
          </a:p>
          <a:p>
            <a:pPr lvl="1"/>
            <a:r>
              <a:rPr lang="en-US" dirty="0" smtClean="0"/>
              <a:t>EX: are all of the numbers of the form </a:t>
            </a:r>
            <a:r>
              <a:rPr lang="en-US" i="1" dirty="0" smtClean="0"/>
              <a:t>n</a:t>
            </a:r>
            <a:r>
              <a:rPr lang="en-US" dirty="0" smtClean="0"/>
              <a:t> = </a:t>
            </a:r>
            <a:r>
              <a:rPr lang="en-US" i="1" dirty="0" smtClean="0"/>
              <a:t>2k</a:t>
            </a:r>
            <a:r>
              <a:rPr lang="en-US" dirty="0" smtClean="0"/>
              <a:t> + 1 even or odd?</a:t>
            </a:r>
          </a:p>
          <a:p>
            <a:pPr lvl="1"/>
            <a:r>
              <a:rPr lang="en-US" dirty="0" smtClean="0"/>
              <a:t>Definition of even: An integer that is divisible by 2</a:t>
            </a:r>
          </a:p>
          <a:p>
            <a:pPr lvl="1"/>
            <a:r>
              <a:rPr lang="en-US" dirty="0" smtClean="0"/>
              <a:t>Properties:</a:t>
            </a:r>
          </a:p>
          <a:p>
            <a:pPr lvl="2"/>
            <a:r>
              <a:rPr lang="en-US" dirty="0" smtClean="0"/>
              <a:t>Even ± Even = Even</a:t>
            </a:r>
          </a:p>
          <a:p>
            <a:pPr lvl="2"/>
            <a:r>
              <a:rPr lang="en-US" dirty="0" smtClean="0"/>
              <a:t>Odd ± Odd = Even</a:t>
            </a:r>
          </a:p>
          <a:p>
            <a:pPr lvl="2"/>
            <a:r>
              <a:rPr lang="en-US" dirty="0" smtClean="0"/>
              <a:t>Even ± Odd = Odd</a:t>
            </a:r>
          </a:p>
          <a:p>
            <a:pPr lvl="2"/>
            <a:r>
              <a:rPr lang="en-US" dirty="0" smtClean="0"/>
              <a:t>Even * Even = Even</a:t>
            </a:r>
          </a:p>
          <a:p>
            <a:pPr lvl="2"/>
            <a:r>
              <a:rPr lang="en-US" dirty="0" smtClean="0"/>
              <a:t>Even * Odd = Even</a:t>
            </a:r>
          </a:p>
          <a:p>
            <a:pPr lvl="2"/>
            <a:r>
              <a:rPr lang="en-US" dirty="0" smtClean="0"/>
              <a:t>Odd * Odd = Odd</a:t>
            </a:r>
          </a:p>
          <a:p>
            <a:pPr lvl="1"/>
            <a:r>
              <a:rPr lang="en-US" dirty="0" smtClean="0"/>
              <a:t>Division:</a:t>
            </a:r>
          </a:p>
          <a:p>
            <a:pPr lvl="2"/>
            <a:r>
              <a:rPr lang="en-US" dirty="0" smtClean="0"/>
              <a:t>Most division yields non-integers, which are neither even or odd</a:t>
            </a:r>
          </a:p>
          <a:p>
            <a:pPr lvl="2"/>
            <a:r>
              <a:rPr lang="en-US" dirty="0" smtClean="0"/>
              <a:t>Division yields even </a:t>
            </a:r>
            <a:r>
              <a:rPr lang="en-US" dirty="0" err="1" smtClean="0"/>
              <a:t>iff</a:t>
            </a:r>
            <a:r>
              <a:rPr lang="en-US" dirty="0" smtClean="0"/>
              <a:t> the numerator has more factors of 2 than the denominator</a:t>
            </a:r>
          </a:p>
          <a:p>
            <a:pPr lvl="2"/>
            <a:r>
              <a:rPr lang="en-US" dirty="0" smtClean="0"/>
              <a:t>EX:  16/4 = (2*2*2*2)/(2*2) = 4, 20/4 = (2*2*5)/(2*2) = 5 (not even)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Proving Parity</a:t>
            </a:r>
            <a:endParaRPr lang="en-US" dirty="0"/>
          </a:p>
        </p:txBody>
      </p:sp>
      <p:sp>
        <p:nvSpPr>
          <p:cNvPr id="3" name="Content Placeholder 2"/>
          <p:cNvSpPr>
            <a:spLocks noGrp="1"/>
          </p:cNvSpPr>
          <p:nvPr>
            <p:ph idx="1"/>
          </p:nvPr>
        </p:nvSpPr>
        <p:spPr/>
        <p:txBody>
          <a:bodyPr/>
          <a:lstStyle/>
          <a:p>
            <a:r>
              <a:rPr lang="en-US" dirty="0" smtClean="0"/>
              <a:t>To prove that a number is even, you must prove that the number is twice another number (</a:t>
            </a:r>
            <a:r>
              <a:rPr lang="en-US" i="1" dirty="0" smtClean="0"/>
              <a:t>n</a:t>
            </a:r>
            <a:r>
              <a:rPr lang="en-US" dirty="0" smtClean="0"/>
              <a:t>=2</a:t>
            </a:r>
            <a:r>
              <a:rPr lang="en-US" i="1" dirty="0" smtClean="0"/>
              <a:t>r</a:t>
            </a:r>
            <a:r>
              <a:rPr lang="en-US" dirty="0" smtClean="0"/>
              <a:t>)</a:t>
            </a:r>
          </a:p>
          <a:p>
            <a:r>
              <a:rPr lang="en-US" dirty="0" smtClean="0"/>
              <a:t>To prove odd, you must prove that a number is 1 plus twice another number (</a:t>
            </a:r>
            <a:r>
              <a:rPr lang="en-US" i="1" dirty="0" smtClean="0"/>
              <a:t>n </a:t>
            </a:r>
            <a:r>
              <a:rPr lang="en-US" dirty="0" smtClean="0"/>
              <a:t>=</a:t>
            </a:r>
            <a:r>
              <a:rPr lang="en-US" i="1" dirty="0" smtClean="0"/>
              <a:t> </a:t>
            </a:r>
            <a:r>
              <a:rPr lang="en-US" dirty="0" smtClean="0"/>
              <a:t>2</a:t>
            </a:r>
            <a:r>
              <a:rPr lang="en-US" i="1" dirty="0" smtClean="0"/>
              <a:t>r</a:t>
            </a:r>
            <a:r>
              <a:rPr lang="en-US" dirty="0" smtClean="0"/>
              <a:t> + 1)</a:t>
            </a:r>
          </a:p>
          <a:p>
            <a:r>
              <a:rPr lang="en-US" dirty="0" smtClean="0"/>
              <a:t>This is a very easy proof with induction, using the properties in this module, you can prove any parity statement</a:t>
            </a:r>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Why Use Parity?</a:t>
            </a:r>
            <a:endParaRPr lang="en-US" dirty="0"/>
          </a:p>
        </p:txBody>
      </p:sp>
      <p:sp>
        <p:nvSpPr>
          <p:cNvPr id="3" name="Content Placeholder 2"/>
          <p:cNvSpPr>
            <a:spLocks noGrp="1"/>
          </p:cNvSpPr>
          <p:nvPr>
            <p:ph idx="1"/>
          </p:nvPr>
        </p:nvSpPr>
        <p:spPr/>
        <p:txBody>
          <a:bodyPr/>
          <a:lstStyle/>
          <a:p>
            <a:r>
              <a:rPr lang="en-US" dirty="0" smtClean="0"/>
              <a:t>Certain elements in mathematics and computer science rely on pairs of items. If items cannot be successfully paired, errors may ensue, so it may be necessary to prove that properly paired elements will always be formed by </a:t>
            </a:r>
            <a:r>
              <a:rPr lang="en-US" smtClean="0"/>
              <a:t>a procedure</a:t>
            </a:r>
            <a:endParaRPr lang="en-US" dirty="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TotalTime>
  <Words>255</Words>
  <Application>Microsoft Office PowerPoint</Application>
  <PresentationFormat>On-screen Show (4:3)</PresentationFormat>
  <Paragraphs>23</Paragraphs>
  <Slides>4</Slides>
  <Notes>0</Notes>
  <HiddenSlides>0</HiddenSlides>
  <MMClips>0</MMClips>
  <ScaleCrop>false</ScaleCrop>
  <HeadingPairs>
    <vt:vector size="4" baseType="variant">
      <vt:variant>
        <vt:lpstr>Theme</vt:lpstr>
      </vt:variant>
      <vt:variant>
        <vt:i4>1</vt:i4>
      </vt:variant>
      <vt:variant>
        <vt:lpstr>Slide Titles</vt:lpstr>
      </vt:variant>
      <vt:variant>
        <vt:i4>4</vt:i4>
      </vt:variant>
    </vt:vector>
  </HeadingPairs>
  <TitlesOfParts>
    <vt:vector size="5" baseType="lpstr">
      <vt:lpstr>Office Theme</vt:lpstr>
      <vt:lpstr>Proving Parity With Induction</vt:lpstr>
      <vt:lpstr>Definition of Parity</vt:lpstr>
      <vt:lpstr>Proving Parity</vt:lpstr>
      <vt:lpstr>Why Use Parity?</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Proving Parity With Induction</dc:title>
  <dc:creator/>
  <cp:lastModifiedBy>SETTINGS</cp:lastModifiedBy>
  <cp:revision>3</cp:revision>
  <dcterms:created xsi:type="dcterms:W3CDTF">2006-08-16T00:00:00Z</dcterms:created>
  <dcterms:modified xsi:type="dcterms:W3CDTF">2010-06-11T16:50:07Z</dcterms:modified>
</cp:coreProperties>
</file>