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E4ED21-FA57-4CF8-B64E-03D4F7E8B3B6}" type="datetimeFigureOut">
              <a:rPr lang="en-US" smtClean="0"/>
              <a:pPr/>
              <a:t>6/11/2010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03BD17-9348-4E6C-AE17-3D622A24E40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03BD17-9348-4E6C-AE17-3D622A24E40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03BD17-9348-4E6C-AE17-3D622A24E40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03BD17-9348-4E6C-AE17-3D622A24E40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03BD17-9348-4E6C-AE17-3D622A24E40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03BD17-9348-4E6C-AE17-3D622A24E40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203BD17-9348-4E6C-AE17-3D622A24E400}"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Sources/MergeSort.zi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Sources/BinarySearch.zi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Searching and Sorting with Recursion</a:t>
            </a:r>
            <a:endParaRPr lang="en-US" dirty="0"/>
          </a:p>
        </p:txBody>
      </p:sp>
      <p:sp>
        <p:nvSpPr>
          <p:cNvPr id="3" name="Subtitle 2"/>
          <p:cNvSpPr>
            <a:spLocks noGrp="1"/>
          </p:cNvSpPr>
          <p:nvPr>
            <p:ph type="subTitle" idx="1"/>
          </p:nvPr>
        </p:nvSpPr>
        <p:spPr/>
        <p:txBody>
          <a:bodyPr/>
          <a:lstStyle/>
          <a:p>
            <a:r>
              <a:rPr lang="en-US" dirty="0" smtClean="0"/>
              <a:t>It’s deceptively easy once you know</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 in Computer Science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Recursion is a vastly powerful technique in computer science</a:t>
            </a:r>
          </a:p>
          <a:p>
            <a:pPr lvl="1"/>
            <a:r>
              <a:rPr lang="en-US" dirty="0" smtClean="0"/>
              <a:t>The idea is to take a big problem and break it into smaller versions of the same problem that can be used to solve the big problem. This is known as </a:t>
            </a:r>
            <a:r>
              <a:rPr lang="en-US" i="1" dirty="0" smtClean="0"/>
              <a:t>divide and conquer</a:t>
            </a:r>
            <a:r>
              <a:rPr lang="en-US" dirty="0" smtClean="0"/>
              <a:t> recursion</a:t>
            </a:r>
          </a:p>
          <a:p>
            <a:pPr lvl="2"/>
            <a:r>
              <a:rPr lang="en-US" dirty="0" smtClean="0"/>
              <a:t>A perfect example is sorting. It’s much more efficient to sort two small lists than one big one. The reason is that most sorting algorithms have an efficiency relative to the square of the number of elements </a:t>
            </a:r>
            <a:r>
              <a:rPr lang="en-US" i="1" dirty="0" smtClean="0"/>
              <a:t>n</a:t>
            </a:r>
            <a:r>
              <a:rPr lang="en-US" dirty="0" smtClean="0"/>
              <a:t>. Generally, an efficiency of 2(n/2)^2 is better than n^2, especially when </a:t>
            </a:r>
            <a:r>
              <a:rPr lang="en-US" i="1" dirty="0" smtClean="0"/>
              <a:t>n </a:t>
            </a:r>
            <a:r>
              <a:rPr lang="en-US" dirty="0" smtClean="0"/>
              <a:t>is large</a:t>
            </a:r>
          </a:p>
          <a:p>
            <a:pPr lvl="2"/>
            <a:r>
              <a:rPr lang="en-US" dirty="0" smtClean="0"/>
              <a:t>Note that I am still addressing recursion, but I’m explaining it in a different way. All the old rules still apply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a:t>
            </a:r>
            <a:endParaRPr lang="en-US" dirty="0"/>
          </a:p>
        </p:txBody>
      </p:sp>
      <p:sp>
        <p:nvSpPr>
          <p:cNvPr id="3" name="Content Placeholder 2"/>
          <p:cNvSpPr>
            <a:spLocks noGrp="1"/>
          </p:cNvSpPr>
          <p:nvPr>
            <p:ph idx="1"/>
          </p:nvPr>
        </p:nvSpPr>
        <p:spPr/>
        <p:txBody>
          <a:bodyPr>
            <a:normAutofit fontScale="92500"/>
          </a:bodyPr>
          <a:lstStyle/>
          <a:p>
            <a:r>
              <a:rPr lang="en-US" dirty="0" smtClean="0"/>
              <a:t>There are essentially two reasons one would use recursion: divide and conquer and iteration. </a:t>
            </a:r>
          </a:p>
          <a:p>
            <a:pPr lvl="1"/>
            <a:r>
              <a:rPr lang="en-US" dirty="0" smtClean="0"/>
              <a:t>Iteration can be accomplished with looping structures, so our focus here is divide and conquer</a:t>
            </a:r>
          </a:p>
          <a:p>
            <a:pPr lvl="1"/>
            <a:r>
              <a:rPr lang="en-US" dirty="0" smtClean="0"/>
              <a:t>To demonstrate this technique, we will implement simple searching and sorting algorithms using arrays</a:t>
            </a:r>
          </a:p>
          <a:p>
            <a:pPr lvl="1"/>
            <a:r>
              <a:rPr lang="en-US" dirty="0" smtClean="0"/>
              <a:t>Keep in mind that there is a constant theme throughout each of these algorithms: you start with a list with </a:t>
            </a:r>
            <a:r>
              <a:rPr lang="en-US" i="1" dirty="0" smtClean="0"/>
              <a:t>n</a:t>
            </a:r>
            <a:r>
              <a:rPr lang="en-US" dirty="0" smtClean="0"/>
              <a:t> elements and cut the list in half over and over again until the job can be accomplished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Merge Sort</a:t>
            </a:r>
            <a:endParaRPr lang="en-US" dirty="0"/>
          </a:p>
        </p:txBody>
      </p:sp>
      <p:sp>
        <p:nvSpPr>
          <p:cNvPr id="3" name="Content Placeholder 2"/>
          <p:cNvSpPr>
            <a:spLocks noGrp="1"/>
          </p:cNvSpPr>
          <p:nvPr>
            <p:ph idx="1"/>
          </p:nvPr>
        </p:nvSpPr>
        <p:spPr/>
        <p:txBody>
          <a:bodyPr/>
          <a:lstStyle/>
          <a:p>
            <a:r>
              <a:rPr lang="en-US" dirty="0" smtClean="0"/>
              <a:t>The idea behind a </a:t>
            </a:r>
            <a:r>
              <a:rPr lang="en-US" dirty="0" smtClean="0">
                <a:hlinkClick r:id="rId3" action="ppaction://hlinkfile"/>
              </a:rPr>
              <a:t>merge sort</a:t>
            </a:r>
            <a:r>
              <a:rPr lang="en-US" dirty="0" smtClean="0"/>
              <a:t> is simple</a:t>
            </a:r>
          </a:p>
          <a:p>
            <a:pPr lvl="1"/>
            <a:r>
              <a:rPr lang="en-US" dirty="0" smtClean="0"/>
              <a:t>First you split a list of items into a series of individual lists (This is accomplished using recursion) </a:t>
            </a:r>
          </a:p>
          <a:p>
            <a:pPr lvl="1"/>
            <a:r>
              <a:rPr lang="en-US" dirty="0" smtClean="0"/>
              <a:t>Then, you merge each individual list according to a specified order</a:t>
            </a:r>
          </a:p>
          <a:p>
            <a:pPr lvl="2"/>
            <a:r>
              <a:rPr lang="en-US" dirty="0" smtClean="0"/>
              <a:t>Each sub-list is split and sorted recursively until the whole list is sorted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Binary Search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a:t>
            </a:r>
            <a:r>
              <a:rPr lang="en-US" dirty="0" smtClean="0">
                <a:hlinkClick r:id="rId3" action="ppaction://hlinkfile"/>
              </a:rPr>
              <a:t>binary search</a:t>
            </a:r>
            <a:r>
              <a:rPr lang="en-US" dirty="0" smtClean="0"/>
              <a:t> splits lists just like a merge sort.</a:t>
            </a:r>
          </a:p>
          <a:p>
            <a:pPr lvl="1"/>
            <a:r>
              <a:rPr lang="en-US" dirty="0" smtClean="0"/>
              <a:t>The idea is to start at the middle of a list and make a comparison. If the object to be found is at this location, the search is complete. Otherwise, you search the upper or lower half based on a comparison</a:t>
            </a:r>
          </a:p>
          <a:p>
            <a:pPr lvl="1"/>
            <a:r>
              <a:rPr lang="en-US" dirty="0" smtClean="0"/>
              <a:t>This technique can be implemented recursively. Each time through, the list is split in half and the midpoint is examined until the object is found</a:t>
            </a:r>
          </a:p>
          <a:p>
            <a:pPr lvl="1"/>
            <a:r>
              <a:rPr lang="en-US" dirty="0" smtClean="0"/>
              <a:t>For this technique to work, the list must already be sorted</a:t>
            </a:r>
          </a:p>
          <a:p>
            <a:pPr lvl="1"/>
            <a:r>
              <a:rPr lang="en-US" dirty="0" smtClean="0"/>
              <a:t>Note that the binary search module uses the merge sort module to produce a sorted list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Final Thoughts</a:t>
            </a:r>
            <a:endParaRPr lang="en-US" dirty="0"/>
          </a:p>
        </p:txBody>
      </p:sp>
      <p:sp>
        <p:nvSpPr>
          <p:cNvPr id="3" name="Content Placeholder 2"/>
          <p:cNvSpPr>
            <a:spLocks noGrp="1"/>
          </p:cNvSpPr>
          <p:nvPr>
            <p:ph idx="1"/>
          </p:nvPr>
        </p:nvSpPr>
        <p:spPr/>
        <p:txBody>
          <a:bodyPr>
            <a:normAutofit fontScale="92500"/>
          </a:bodyPr>
          <a:lstStyle/>
          <a:p>
            <a:r>
              <a:rPr lang="en-US" dirty="0" smtClean="0"/>
              <a:t>There are many recursive algorithms out there. In fact, the two algorithms presented in this module can be modified to split lists into thirds or fourths instead of halves. The binary search can be modified to search directories, too</a:t>
            </a:r>
          </a:p>
          <a:p>
            <a:r>
              <a:rPr lang="en-US" dirty="0" smtClean="0"/>
              <a:t>Since this is not a strictly programming class, it is difficult to properly cover the development of recursive algorithms. The key is to try and do it yourself. The more code you write, the better!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TotalTime>
  <Words>490</Words>
  <Application>Microsoft Office PowerPoint</Application>
  <PresentationFormat>On-screen Show (4:3)</PresentationFormat>
  <Paragraphs>32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Searching and Sorting with Recursion</vt:lpstr>
      <vt:lpstr>Recursion in Computer Science</vt:lpstr>
      <vt:lpstr>Applications</vt:lpstr>
      <vt:lpstr>The Merge Sort</vt:lpstr>
      <vt:lpstr>The Binary Search</vt:lpstr>
      <vt:lpstr>Final Thoughts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Searching and Sorting with Recursion</dc:title>
  <dc:creator/>
  <cp:lastModifiedBy>SETTINGS</cp:lastModifiedBy>
  <cp:revision>14</cp:revision>
  <dcterms:created xsi:type="dcterms:W3CDTF">2006-08-16T00:00:00Z</dcterms:created>
  <dcterms:modified xsi:type="dcterms:W3CDTF">2010-06-11T16:50:17Z</dcterms:modified>
</cp:coreProperties>
</file>