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F89CE9-4679-4B31-A754-3BBF540D2B29}" type="doc">
      <dgm:prSet loTypeId="urn:microsoft.com/office/officeart/2005/8/layout/orgChart1" loCatId="hierarchy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en-US"/>
        </a:p>
      </dgm:t>
    </dgm:pt>
    <dgm:pt modelId="{364BCBC9-5824-4174-9EC0-8DB15EF6E4EC}">
      <dgm:prSet phldrT="[Text]"/>
      <dgm:spPr/>
      <dgm:t>
        <a:bodyPr/>
        <a:lstStyle/>
        <a:p>
          <a:r>
            <a:rPr lang="en-US" dirty="0" smtClean="0"/>
            <a:t>2 3 5 6 7 8 9</a:t>
          </a:r>
          <a:endParaRPr lang="en-US" dirty="0"/>
        </a:p>
      </dgm:t>
    </dgm:pt>
    <dgm:pt modelId="{D4F85364-C9DF-46C7-B383-171AE99BE29A}" type="parTrans" cxnId="{6DA9A605-DE81-4BD0-9C6B-26970CB316A0}">
      <dgm:prSet/>
      <dgm:spPr/>
      <dgm:t>
        <a:bodyPr/>
        <a:lstStyle/>
        <a:p>
          <a:endParaRPr lang="en-US"/>
        </a:p>
      </dgm:t>
    </dgm:pt>
    <dgm:pt modelId="{769FAAA9-F77D-48D1-A14D-929E19BD4DF8}" type="sibTrans" cxnId="{6DA9A605-DE81-4BD0-9C6B-26970CB316A0}">
      <dgm:prSet/>
      <dgm:spPr/>
      <dgm:t>
        <a:bodyPr/>
        <a:lstStyle/>
        <a:p>
          <a:endParaRPr lang="en-US"/>
        </a:p>
      </dgm:t>
    </dgm:pt>
    <dgm:pt modelId="{754C5BEF-937F-4DE1-A218-116710A5944A}" type="asst">
      <dgm:prSet phldrT="[Text]"/>
      <dgm:spPr/>
      <dgm:t>
        <a:bodyPr/>
        <a:lstStyle/>
        <a:p>
          <a:r>
            <a:rPr lang="en-US" dirty="0" smtClean="0"/>
            <a:t>2 5 6 8</a:t>
          </a:r>
          <a:endParaRPr lang="en-US" dirty="0"/>
        </a:p>
      </dgm:t>
    </dgm:pt>
    <dgm:pt modelId="{3B3087BF-29E1-4BAD-9066-36E27D3EF419}" type="parTrans" cxnId="{6FB96358-7636-42B9-8D5F-05DA9FD36414}">
      <dgm:prSet/>
      <dgm:spPr/>
      <dgm:t>
        <a:bodyPr/>
        <a:lstStyle/>
        <a:p>
          <a:endParaRPr lang="en-US"/>
        </a:p>
      </dgm:t>
    </dgm:pt>
    <dgm:pt modelId="{0CDB417F-2E59-4170-9483-436A71446407}" type="sibTrans" cxnId="{6FB96358-7636-42B9-8D5F-05DA9FD36414}">
      <dgm:prSet/>
      <dgm:spPr/>
      <dgm:t>
        <a:bodyPr/>
        <a:lstStyle/>
        <a:p>
          <a:endParaRPr lang="en-US"/>
        </a:p>
      </dgm:t>
    </dgm:pt>
    <dgm:pt modelId="{11FA67F4-5534-431A-B20B-14988AECBD2D}">
      <dgm:prSet phldrT="[Text]"/>
      <dgm:spPr/>
      <dgm:t>
        <a:bodyPr/>
        <a:lstStyle/>
        <a:p>
          <a:r>
            <a:rPr lang="en-US" dirty="0" smtClean="0"/>
            <a:t>3 6 7 9</a:t>
          </a:r>
          <a:endParaRPr lang="en-US" dirty="0"/>
        </a:p>
      </dgm:t>
    </dgm:pt>
    <dgm:pt modelId="{2A7C5921-5455-4D41-94D2-E46FE5E49923}" type="parTrans" cxnId="{8E301C02-1CE4-4124-ADAB-F438CC1CA2DC}">
      <dgm:prSet/>
      <dgm:spPr/>
      <dgm:t>
        <a:bodyPr/>
        <a:lstStyle/>
        <a:p>
          <a:endParaRPr lang="en-US"/>
        </a:p>
      </dgm:t>
    </dgm:pt>
    <dgm:pt modelId="{8CD2FB61-50A1-4815-BEFA-9A0B7B06103D}" type="sibTrans" cxnId="{8E301C02-1CE4-4124-ADAB-F438CC1CA2DC}">
      <dgm:prSet/>
      <dgm:spPr/>
      <dgm:t>
        <a:bodyPr/>
        <a:lstStyle/>
        <a:p>
          <a:endParaRPr lang="en-US"/>
        </a:p>
      </dgm:t>
    </dgm:pt>
    <dgm:pt modelId="{BE1DAEAE-ED04-4E6F-853A-BECDA34238C4}" type="asst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F65B22E9-6A84-4B26-9CD6-FE84838DB230}" type="parTrans" cxnId="{B17467FD-DE1A-4AA8-A5C5-9DB2AABF98BB}">
      <dgm:prSet/>
      <dgm:spPr/>
      <dgm:t>
        <a:bodyPr/>
        <a:lstStyle/>
        <a:p>
          <a:endParaRPr lang="en-US"/>
        </a:p>
      </dgm:t>
    </dgm:pt>
    <dgm:pt modelId="{B9FCED80-E289-496C-B1C7-6002A4A88F24}" type="sibTrans" cxnId="{B17467FD-DE1A-4AA8-A5C5-9DB2AABF98BB}">
      <dgm:prSet/>
      <dgm:spPr/>
      <dgm:t>
        <a:bodyPr/>
        <a:lstStyle/>
        <a:p>
          <a:endParaRPr lang="en-US"/>
        </a:p>
      </dgm:t>
    </dgm:pt>
    <dgm:pt modelId="{15DCA530-A48E-4F7C-B457-5643B8B6BCC1}" type="asst">
      <dgm:prSet phldrT="[Text]"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D6F70B6A-155B-4364-B292-64B3CCF111CD}" type="parTrans" cxnId="{AEB1D41D-5C09-4972-95CD-7EDA1E9C750D}">
      <dgm:prSet/>
      <dgm:spPr/>
      <dgm:t>
        <a:bodyPr/>
        <a:lstStyle/>
        <a:p>
          <a:endParaRPr lang="en-US"/>
        </a:p>
      </dgm:t>
    </dgm:pt>
    <dgm:pt modelId="{CADADB6C-9C0B-4BD7-BFDA-5902CB3931F6}" type="sibTrans" cxnId="{AEB1D41D-5C09-4972-95CD-7EDA1E9C750D}">
      <dgm:prSet/>
      <dgm:spPr/>
      <dgm:t>
        <a:bodyPr/>
        <a:lstStyle/>
        <a:p>
          <a:endParaRPr lang="en-US"/>
        </a:p>
      </dgm:t>
    </dgm:pt>
    <dgm:pt modelId="{5AD0E9EE-09EC-48D0-88CB-8D0FD3AC192A}" type="asst">
      <dgm:prSet phldrT="[Text]"/>
      <dgm:spPr/>
      <dgm:t>
        <a:bodyPr/>
        <a:lstStyle/>
        <a:p>
          <a:r>
            <a:rPr lang="en-US" dirty="0" smtClean="0"/>
            <a:t>8</a:t>
          </a:r>
          <a:endParaRPr lang="en-US" dirty="0"/>
        </a:p>
      </dgm:t>
    </dgm:pt>
    <dgm:pt modelId="{4D001DDA-14F0-4421-B20F-ACB84662573A}" type="parTrans" cxnId="{E59AF639-6C4D-4E44-844F-C4BBE9284154}">
      <dgm:prSet/>
      <dgm:spPr/>
      <dgm:t>
        <a:bodyPr/>
        <a:lstStyle/>
        <a:p>
          <a:endParaRPr lang="en-US"/>
        </a:p>
      </dgm:t>
    </dgm:pt>
    <dgm:pt modelId="{1F216445-C129-4C30-BB2A-E2E6B743829F}" type="sibTrans" cxnId="{E59AF639-6C4D-4E44-844F-C4BBE9284154}">
      <dgm:prSet/>
      <dgm:spPr/>
      <dgm:t>
        <a:bodyPr/>
        <a:lstStyle/>
        <a:p>
          <a:endParaRPr lang="en-US"/>
        </a:p>
      </dgm:t>
    </dgm:pt>
    <dgm:pt modelId="{678975C7-8A35-4804-A085-D201060DAD00}" type="asst">
      <dgm:prSet phldrT="[Text]"/>
      <dgm:spPr/>
      <dgm:t>
        <a:bodyPr/>
        <a:lstStyle/>
        <a:p>
          <a:r>
            <a:rPr lang="en-US" dirty="0" smtClean="0"/>
            <a:t>6</a:t>
          </a:r>
          <a:endParaRPr lang="en-US" dirty="0"/>
        </a:p>
      </dgm:t>
    </dgm:pt>
    <dgm:pt modelId="{86489098-4D38-458E-94E0-2D8C5779A84A}" type="parTrans" cxnId="{4F7A5B55-1766-4F75-B276-1591CC6092EF}">
      <dgm:prSet/>
      <dgm:spPr/>
      <dgm:t>
        <a:bodyPr/>
        <a:lstStyle/>
        <a:p>
          <a:endParaRPr lang="en-US"/>
        </a:p>
      </dgm:t>
    </dgm:pt>
    <dgm:pt modelId="{294F5694-3A7A-4338-8DBC-A9FFDCD58259}" type="sibTrans" cxnId="{4F7A5B55-1766-4F75-B276-1591CC6092EF}">
      <dgm:prSet/>
      <dgm:spPr/>
      <dgm:t>
        <a:bodyPr/>
        <a:lstStyle/>
        <a:p>
          <a:endParaRPr lang="en-US"/>
        </a:p>
      </dgm:t>
    </dgm:pt>
    <dgm:pt modelId="{3E195B42-A48E-48ED-8ADB-9179239B8664}">
      <dgm:prSet phldrT="[Text]"/>
      <dgm:spPr/>
      <dgm:t>
        <a:bodyPr/>
        <a:lstStyle/>
        <a:p>
          <a:r>
            <a:rPr lang="en-US" dirty="0" smtClean="0"/>
            <a:t>6</a:t>
          </a:r>
          <a:endParaRPr lang="en-US" dirty="0"/>
        </a:p>
      </dgm:t>
    </dgm:pt>
    <dgm:pt modelId="{86E2F2C8-A0FC-467A-AB3C-D8DB6F7E13CB}" type="parTrans" cxnId="{95B918AA-207C-4967-B2A0-164595AB2D0A}">
      <dgm:prSet/>
      <dgm:spPr/>
      <dgm:t>
        <a:bodyPr/>
        <a:lstStyle/>
        <a:p>
          <a:endParaRPr lang="en-US"/>
        </a:p>
      </dgm:t>
    </dgm:pt>
    <dgm:pt modelId="{8A7AFAEA-3984-440A-8BF2-CCFDED09206E}" type="sibTrans" cxnId="{95B918AA-207C-4967-B2A0-164595AB2D0A}">
      <dgm:prSet/>
      <dgm:spPr/>
      <dgm:t>
        <a:bodyPr/>
        <a:lstStyle/>
        <a:p>
          <a:endParaRPr lang="en-US"/>
        </a:p>
      </dgm:t>
    </dgm:pt>
    <dgm:pt modelId="{1810E74D-CE3C-4F19-A3ED-A93FED1615B8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300752BF-DA56-46D3-A3E8-424FB586201F}" type="parTrans" cxnId="{96DAE2D6-3280-46E5-BA2E-55AEB655E471}">
      <dgm:prSet/>
      <dgm:spPr/>
      <dgm:t>
        <a:bodyPr/>
        <a:lstStyle/>
        <a:p>
          <a:endParaRPr lang="en-US"/>
        </a:p>
      </dgm:t>
    </dgm:pt>
    <dgm:pt modelId="{FF6D064E-10CC-403C-B435-D96944E4B9F1}" type="sibTrans" cxnId="{96DAE2D6-3280-46E5-BA2E-55AEB655E471}">
      <dgm:prSet/>
      <dgm:spPr/>
      <dgm:t>
        <a:bodyPr/>
        <a:lstStyle/>
        <a:p>
          <a:endParaRPr lang="en-US"/>
        </a:p>
      </dgm:t>
    </dgm:pt>
    <dgm:pt modelId="{A1A45C5E-37FF-4EB8-944D-B7AC342C9A9B}">
      <dgm:prSet phldrT="[Text]"/>
      <dgm:spPr/>
      <dgm:t>
        <a:bodyPr/>
        <a:lstStyle/>
        <a:p>
          <a:r>
            <a:rPr lang="en-US" dirty="0" smtClean="0"/>
            <a:t>9</a:t>
          </a:r>
          <a:endParaRPr lang="en-US" dirty="0"/>
        </a:p>
      </dgm:t>
    </dgm:pt>
    <dgm:pt modelId="{7135D1C6-0E37-49E6-9B63-D6E9D1A65EC3}" type="parTrans" cxnId="{E8CBFE19-A609-4B9D-ACEB-5BA321D590DD}">
      <dgm:prSet/>
      <dgm:spPr/>
      <dgm:t>
        <a:bodyPr/>
        <a:lstStyle/>
        <a:p>
          <a:endParaRPr lang="en-US"/>
        </a:p>
      </dgm:t>
    </dgm:pt>
    <dgm:pt modelId="{09C26E98-1220-4EE4-B30E-95D55E6A5673}" type="sibTrans" cxnId="{E8CBFE19-A609-4B9D-ACEB-5BA321D590DD}">
      <dgm:prSet/>
      <dgm:spPr/>
      <dgm:t>
        <a:bodyPr/>
        <a:lstStyle/>
        <a:p>
          <a:endParaRPr lang="en-US"/>
        </a:p>
      </dgm:t>
    </dgm:pt>
    <dgm:pt modelId="{6E2C4A3B-4725-4BC3-A7E4-99B5DA441D52}">
      <dgm:prSet phldrT="[Text]"/>
      <dgm:spPr/>
      <dgm:t>
        <a:bodyPr/>
        <a:lstStyle/>
        <a:p>
          <a:r>
            <a:rPr lang="en-US" dirty="0" smtClean="0"/>
            <a:t>7</a:t>
          </a:r>
          <a:endParaRPr lang="en-US" dirty="0"/>
        </a:p>
      </dgm:t>
    </dgm:pt>
    <dgm:pt modelId="{7B1F9D2E-6C85-4E9A-8BC3-6AF9A6BFE470}" type="parTrans" cxnId="{1260DA45-9750-4DDF-94F1-06F43342DD2C}">
      <dgm:prSet/>
      <dgm:spPr/>
      <dgm:t>
        <a:bodyPr/>
        <a:lstStyle/>
        <a:p>
          <a:endParaRPr lang="en-US"/>
        </a:p>
      </dgm:t>
    </dgm:pt>
    <dgm:pt modelId="{59CB696C-040B-4968-ACEC-5B9064485DFA}" type="sibTrans" cxnId="{1260DA45-9750-4DDF-94F1-06F43342DD2C}">
      <dgm:prSet/>
      <dgm:spPr/>
      <dgm:t>
        <a:bodyPr/>
        <a:lstStyle/>
        <a:p>
          <a:endParaRPr lang="en-US"/>
        </a:p>
      </dgm:t>
    </dgm:pt>
    <dgm:pt modelId="{42906FB4-3794-4F49-B9A3-E852B9F770AB}" type="pres">
      <dgm:prSet presAssocID="{C4F89CE9-4679-4B31-A754-3BBF540D2B2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1A7D227-7EF5-4451-8C04-8D767B767CE1}" type="pres">
      <dgm:prSet presAssocID="{364BCBC9-5824-4174-9EC0-8DB15EF6E4EC}" presName="hierRoot1" presStyleCnt="0">
        <dgm:presLayoutVars>
          <dgm:hierBranch val="init"/>
        </dgm:presLayoutVars>
      </dgm:prSet>
      <dgm:spPr/>
    </dgm:pt>
    <dgm:pt modelId="{5F56B727-F741-4968-8855-F487E5AC1563}" type="pres">
      <dgm:prSet presAssocID="{364BCBC9-5824-4174-9EC0-8DB15EF6E4EC}" presName="rootComposite1" presStyleCnt="0"/>
      <dgm:spPr/>
    </dgm:pt>
    <dgm:pt modelId="{59F1EA11-9249-4762-B4F6-BB5F5A97C54D}" type="pres">
      <dgm:prSet presAssocID="{364BCBC9-5824-4174-9EC0-8DB15EF6E4EC}" presName="rootText1" presStyleLbl="node0" presStyleIdx="0" presStyleCnt="1" custAng="0" custScaleX="155276" custLinFactY="500000" custLinFactNeighborX="-74664" custLinFactNeighborY="5202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325311-2B3E-42D9-8228-D430ED22B8F9}" type="pres">
      <dgm:prSet presAssocID="{364BCBC9-5824-4174-9EC0-8DB15EF6E4EC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827EB9E-B489-4FE7-86E7-6E1F4C7CE9F7}" type="pres">
      <dgm:prSet presAssocID="{364BCBC9-5824-4174-9EC0-8DB15EF6E4EC}" presName="hierChild2" presStyleCnt="0"/>
      <dgm:spPr/>
    </dgm:pt>
    <dgm:pt modelId="{3C516105-E0F3-4C52-95C4-312AB2ADD9A3}" type="pres">
      <dgm:prSet presAssocID="{2A7C5921-5455-4D41-94D2-E46FE5E4992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1EBCCE6D-7AE2-483A-B09C-0E85334B658C}" type="pres">
      <dgm:prSet presAssocID="{11FA67F4-5534-431A-B20B-14988AECBD2D}" presName="hierRoot2" presStyleCnt="0">
        <dgm:presLayoutVars>
          <dgm:hierBranch val="init"/>
        </dgm:presLayoutVars>
      </dgm:prSet>
      <dgm:spPr/>
    </dgm:pt>
    <dgm:pt modelId="{CE8C5E41-8B96-400A-972D-7EC4571D2C59}" type="pres">
      <dgm:prSet presAssocID="{11FA67F4-5534-431A-B20B-14988AECBD2D}" presName="rootComposite" presStyleCnt="0"/>
      <dgm:spPr/>
    </dgm:pt>
    <dgm:pt modelId="{52137DBD-174A-4314-8895-D4701A44720B}" type="pres">
      <dgm:prSet presAssocID="{11FA67F4-5534-431A-B20B-14988AECBD2D}" presName="rootText" presStyleLbl="node2" presStyleIdx="0" presStyleCnt="1" custLinFactY="100000" custLinFactNeighborX="54293" custLinFactNeighborY="1201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8F49E3F-A9C0-443E-88FF-FB4120652D93}" type="pres">
      <dgm:prSet presAssocID="{11FA67F4-5534-431A-B20B-14988AECBD2D}" presName="rootConnector" presStyleLbl="node2" presStyleIdx="0" presStyleCnt="1"/>
      <dgm:spPr/>
      <dgm:t>
        <a:bodyPr/>
        <a:lstStyle/>
        <a:p>
          <a:endParaRPr lang="en-US"/>
        </a:p>
      </dgm:t>
    </dgm:pt>
    <dgm:pt modelId="{2A39B4B4-883B-45ED-89D3-E2387C40BFE0}" type="pres">
      <dgm:prSet presAssocID="{11FA67F4-5534-431A-B20B-14988AECBD2D}" presName="hierChild4" presStyleCnt="0"/>
      <dgm:spPr/>
    </dgm:pt>
    <dgm:pt modelId="{9926FFD0-4605-4AC4-8AEF-25BC5723364A}" type="pres">
      <dgm:prSet presAssocID="{86E2F2C8-A0FC-467A-AB3C-D8DB6F7E13CB}" presName="Name37" presStyleLbl="parChTrans1D3" presStyleIdx="0" presStyleCnt="8"/>
      <dgm:spPr/>
      <dgm:t>
        <a:bodyPr/>
        <a:lstStyle/>
        <a:p>
          <a:endParaRPr lang="en-US"/>
        </a:p>
      </dgm:t>
    </dgm:pt>
    <dgm:pt modelId="{0AA61214-D12F-4B1A-85A8-AECD5BC8C235}" type="pres">
      <dgm:prSet presAssocID="{3E195B42-A48E-48ED-8ADB-9179239B8664}" presName="hierRoot2" presStyleCnt="0">
        <dgm:presLayoutVars>
          <dgm:hierBranch val="init"/>
        </dgm:presLayoutVars>
      </dgm:prSet>
      <dgm:spPr/>
    </dgm:pt>
    <dgm:pt modelId="{58FDBA1F-953A-48B1-9194-A343AB5AD8E5}" type="pres">
      <dgm:prSet presAssocID="{3E195B42-A48E-48ED-8ADB-9179239B8664}" presName="rootComposite" presStyleCnt="0"/>
      <dgm:spPr/>
    </dgm:pt>
    <dgm:pt modelId="{3D2964A4-78D2-4920-A329-0200460C0C1F}" type="pres">
      <dgm:prSet presAssocID="{3E195B42-A48E-48ED-8ADB-9179239B8664}" presName="rootText" presStyleLbl="node3" presStyleIdx="0" presStyleCnt="4" custLinFactX="233" custLinFactY="-165505" custLinFactNeighborX="100000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BA0D5EC-7D88-4FE7-9109-BF8FE64E4240}" type="pres">
      <dgm:prSet presAssocID="{3E195B42-A48E-48ED-8ADB-9179239B8664}" presName="rootConnector" presStyleLbl="node3" presStyleIdx="0" presStyleCnt="4"/>
      <dgm:spPr/>
      <dgm:t>
        <a:bodyPr/>
        <a:lstStyle/>
        <a:p>
          <a:endParaRPr lang="en-US"/>
        </a:p>
      </dgm:t>
    </dgm:pt>
    <dgm:pt modelId="{DE4559D7-2B78-4DC8-84E9-F0C35187DDDD}" type="pres">
      <dgm:prSet presAssocID="{3E195B42-A48E-48ED-8ADB-9179239B8664}" presName="hierChild4" presStyleCnt="0"/>
      <dgm:spPr/>
    </dgm:pt>
    <dgm:pt modelId="{14DEDFBB-ADC2-4C92-89A3-535E6D768914}" type="pres">
      <dgm:prSet presAssocID="{3E195B42-A48E-48ED-8ADB-9179239B8664}" presName="hierChild5" presStyleCnt="0"/>
      <dgm:spPr/>
    </dgm:pt>
    <dgm:pt modelId="{5D16F7B9-6932-49B1-A126-9D777BD70A23}" type="pres">
      <dgm:prSet presAssocID="{300752BF-DA56-46D3-A3E8-424FB586201F}" presName="Name37" presStyleLbl="parChTrans1D3" presStyleIdx="1" presStyleCnt="8"/>
      <dgm:spPr/>
      <dgm:t>
        <a:bodyPr/>
        <a:lstStyle/>
        <a:p>
          <a:endParaRPr lang="en-US"/>
        </a:p>
      </dgm:t>
    </dgm:pt>
    <dgm:pt modelId="{2EFBBB70-6883-49B5-983E-BEB577F2F0D0}" type="pres">
      <dgm:prSet presAssocID="{1810E74D-CE3C-4F19-A3ED-A93FED1615B8}" presName="hierRoot2" presStyleCnt="0">
        <dgm:presLayoutVars>
          <dgm:hierBranch val="init"/>
        </dgm:presLayoutVars>
      </dgm:prSet>
      <dgm:spPr/>
    </dgm:pt>
    <dgm:pt modelId="{5306342F-0F16-4519-AA69-5FC77854E108}" type="pres">
      <dgm:prSet presAssocID="{1810E74D-CE3C-4F19-A3ED-A93FED1615B8}" presName="rootComposite" presStyleCnt="0"/>
      <dgm:spPr/>
    </dgm:pt>
    <dgm:pt modelId="{CDC4B3B1-A89B-46BE-AB04-FDB24F46B98A}" type="pres">
      <dgm:prSet presAssocID="{1810E74D-CE3C-4F19-A3ED-A93FED1615B8}" presName="rootText" presStyleLbl="node3" presStyleIdx="1" presStyleCnt="4" custLinFactX="100000" custLinFactY="-204746" custLinFactNeighborX="126551" custLinFactNeighborY="-3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AB0E0E-A2CB-4E95-8B09-00FE850460BC}" type="pres">
      <dgm:prSet presAssocID="{1810E74D-CE3C-4F19-A3ED-A93FED1615B8}" presName="rootConnector" presStyleLbl="node3" presStyleIdx="1" presStyleCnt="4"/>
      <dgm:spPr/>
      <dgm:t>
        <a:bodyPr/>
        <a:lstStyle/>
        <a:p>
          <a:endParaRPr lang="en-US"/>
        </a:p>
      </dgm:t>
    </dgm:pt>
    <dgm:pt modelId="{2A7F07C2-4E08-4DFD-9D34-377D806BB45C}" type="pres">
      <dgm:prSet presAssocID="{1810E74D-CE3C-4F19-A3ED-A93FED1615B8}" presName="hierChild4" presStyleCnt="0"/>
      <dgm:spPr/>
    </dgm:pt>
    <dgm:pt modelId="{8B34F63C-2089-4509-93C5-7C391E4A7CA6}" type="pres">
      <dgm:prSet presAssocID="{1810E74D-CE3C-4F19-A3ED-A93FED1615B8}" presName="hierChild5" presStyleCnt="0"/>
      <dgm:spPr/>
    </dgm:pt>
    <dgm:pt modelId="{433A2C6C-51C9-49E2-ABE2-8024F85754E8}" type="pres">
      <dgm:prSet presAssocID="{7135D1C6-0E37-49E6-9B63-D6E9D1A65EC3}" presName="Name37" presStyleLbl="parChTrans1D3" presStyleIdx="2" presStyleCnt="8"/>
      <dgm:spPr/>
      <dgm:t>
        <a:bodyPr/>
        <a:lstStyle/>
        <a:p>
          <a:endParaRPr lang="en-US"/>
        </a:p>
      </dgm:t>
    </dgm:pt>
    <dgm:pt modelId="{38604303-8457-4FC0-B0E0-245512C9217F}" type="pres">
      <dgm:prSet presAssocID="{A1A45C5E-37FF-4EB8-944D-B7AC342C9A9B}" presName="hierRoot2" presStyleCnt="0">
        <dgm:presLayoutVars>
          <dgm:hierBranch val="init"/>
        </dgm:presLayoutVars>
      </dgm:prSet>
      <dgm:spPr/>
    </dgm:pt>
    <dgm:pt modelId="{9BC96F83-33D4-473A-B4B3-3F9C269D7D38}" type="pres">
      <dgm:prSet presAssocID="{A1A45C5E-37FF-4EB8-944D-B7AC342C9A9B}" presName="rootComposite" presStyleCnt="0"/>
      <dgm:spPr/>
    </dgm:pt>
    <dgm:pt modelId="{DB948981-1732-4FE5-A6CE-B2E33CE582AF}" type="pres">
      <dgm:prSet presAssocID="{A1A45C5E-37FF-4EB8-944D-B7AC342C9A9B}" presName="rootText" presStyleLbl="node3" presStyleIdx="2" presStyleCnt="4" custLinFactX="100000" custLinFactY="-204746" custLinFactNeighborX="126551" custLinFactNeighborY="-3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17F9C6C-1BB2-49AE-AD20-7BFB32659B16}" type="pres">
      <dgm:prSet presAssocID="{A1A45C5E-37FF-4EB8-944D-B7AC342C9A9B}" presName="rootConnector" presStyleLbl="node3" presStyleIdx="2" presStyleCnt="4"/>
      <dgm:spPr/>
      <dgm:t>
        <a:bodyPr/>
        <a:lstStyle/>
        <a:p>
          <a:endParaRPr lang="en-US"/>
        </a:p>
      </dgm:t>
    </dgm:pt>
    <dgm:pt modelId="{03BD556F-3F2B-48C7-A7CB-E86E79A9CD0E}" type="pres">
      <dgm:prSet presAssocID="{A1A45C5E-37FF-4EB8-944D-B7AC342C9A9B}" presName="hierChild4" presStyleCnt="0"/>
      <dgm:spPr/>
    </dgm:pt>
    <dgm:pt modelId="{ECA3429A-2718-4C5C-84EC-364A721B6BB0}" type="pres">
      <dgm:prSet presAssocID="{A1A45C5E-37FF-4EB8-944D-B7AC342C9A9B}" presName="hierChild5" presStyleCnt="0"/>
      <dgm:spPr/>
    </dgm:pt>
    <dgm:pt modelId="{43281377-61C3-4CA4-84BF-A195A1694AB9}" type="pres">
      <dgm:prSet presAssocID="{7B1F9D2E-6C85-4E9A-8BC3-6AF9A6BFE470}" presName="Name37" presStyleLbl="parChTrans1D3" presStyleIdx="3" presStyleCnt="8"/>
      <dgm:spPr/>
      <dgm:t>
        <a:bodyPr/>
        <a:lstStyle/>
        <a:p>
          <a:endParaRPr lang="en-US"/>
        </a:p>
      </dgm:t>
    </dgm:pt>
    <dgm:pt modelId="{1C638770-C139-4AE6-BE3D-7E7C33168022}" type="pres">
      <dgm:prSet presAssocID="{6E2C4A3B-4725-4BC3-A7E4-99B5DA441D52}" presName="hierRoot2" presStyleCnt="0">
        <dgm:presLayoutVars>
          <dgm:hierBranch val="init"/>
        </dgm:presLayoutVars>
      </dgm:prSet>
      <dgm:spPr/>
    </dgm:pt>
    <dgm:pt modelId="{2E2966B1-4D1B-4C32-93D0-859B6BDFBD75}" type="pres">
      <dgm:prSet presAssocID="{6E2C4A3B-4725-4BC3-A7E4-99B5DA441D52}" presName="rootComposite" presStyleCnt="0"/>
      <dgm:spPr/>
    </dgm:pt>
    <dgm:pt modelId="{A26D7038-26FD-494B-AAA2-2563B9F22C9E}" type="pres">
      <dgm:prSet presAssocID="{6E2C4A3B-4725-4BC3-A7E4-99B5DA441D52}" presName="rootText" presStyleLbl="node3" presStyleIdx="3" presStyleCnt="4" custLinFactX="233" custLinFactY="-300000" custLinFactNeighborX="100000" custLinFactNeighborY="-3522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474C37E-36F3-44C2-9C02-BB4F53934BCC}" type="pres">
      <dgm:prSet presAssocID="{6E2C4A3B-4725-4BC3-A7E4-99B5DA441D52}" presName="rootConnector" presStyleLbl="node3" presStyleIdx="3" presStyleCnt="4"/>
      <dgm:spPr/>
      <dgm:t>
        <a:bodyPr/>
        <a:lstStyle/>
        <a:p>
          <a:endParaRPr lang="en-US"/>
        </a:p>
      </dgm:t>
    </dgm:pt>
    <dgm:pt modelId="{518D60ED-FB28-4CB6-BBBB-BDD16968ECE1}" type="pres">
      <dgm:prSet presAssocID="{6E2C4A3B-4725-4BC3-A7E4-99B5DA441D52}" presName="hierChild4" presStyleCnt="0"/>
      <dgm:spPr/>
    </dgm:pt>
    <dgm:pt modelId="{ABA51AB0-83A6-4DE1-9C64-1C2B3AC7B95A}" type="pres">
      <dgm:prSet presAssocID="{6E2C4A3B-4725-4BC3-A7E4-99B5DA441D52}" presName="hierChild5" presStyleCnt="0"/>
      <dgm:spPr/>
    </dgm:pt>
    <dgm:pt modelId="{09B9EF9E-D39B-4177-A8E7-F1B7B1348556}" type="pres">
      <dgm:prSet presAssocID="{11FA67F4-5534-431A-B20B-14988AECBD2D}" presName="hierChild5" presStyleCnt="0"/>
      <dgm:spPr/>
    </dgm:pt>
    <dgm:pt modelId="{1393CF58-4CF2-47A7-B990-D60550F58D28}" type="pres">
      <dgm:prSet presAssocID="{364BCBC9-5824-4174-9EC0-8DB15EF6E4EC}" presName="hierChild3" presStyleCnt="0"/>
      <dgm:spPr/>
    </dgm:pt>
    <dgm:pt modelId="{2E06ED41-550A-40DB-AF6A-F3DAFEF9A4C1}" type="pres">
      <dgm:prSet presAssocID="{3B3087BF-29E1-4BAD-9066-36E27D3EF419}" presName="Name111" presStyleLbl="parChTrans1D2" presStyleIdx="1" presStyleCnt="2"/>
      <dgm:spPr/>
      <dgm:t>
        <a:bodyPr/>
        <a:lstStyle/>
        <a:p>
          <a:endParaRPr lang="en-US"/>
        </a:p>
      </dgm:t>
    </dgm:pt>
    <dgm:pt modelId="{7381851E-741B-4344-8D16-06C59C8FC64E}" type="pres">
      <dgm:prSet presAssocID="{754C5BEF-937F-4DE1-A218-116710A5944A}" presName="hierRoot3" presStyleCnt="0">
        <dgm:presLayoutVars>
          <dgm:hierBranch val="init"/>
        </dgm:presLayoutVars>
      </dgm:prSet>
      <dgm:spPr/>
    </dgm:pt>
    <dgm:pt modelId="{FBBD18FE-79E2-4311-B1AF-989C20EA346A}" type="pres">
      <dgm:prSet presAssocID="{754C5BEF-937F-4DE1-A218-116710A5944A}" presName="rootComposite3" presStyleCnt="0"/>
      <dgm:spPr/>
    </dgm:pt>
    <dgm:pt modelId="{78E4E3C3-324E-4149-8170-E6A480F193D2}" type="pres">
      <dgm:prSet presAssocID="{754C5BEF-937F-4DE1-A218-116710A5944A}" presName="rootText3" presStyleLbl="asst1" presStyleIdx="0" presStyleCnt="5" custLinFactX="-3189" custLinFactY="300000" custLinFactNeighborX="-100000" custLinFactNeighborY="3461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AA513C2-1D68-4A05-8F6C-E728E0185C44}" type="pres">
      <dgm:prSet presAssocID="{754C5BEF-937F-4DE1-A218-116710A5944A}" presName="rootConnector3" presStyleLbl="asst1" presStyleIdx="0" presStyleCnt="5"/>
      <dgm:spPr/>
      <dgm:t>
        <a:bodyPr/>
        <a:lstStyle/>
        <a:p>
          <a:endParaRPr lang="en-US"/>
        </a:p>
      </dgm:t>
    </dgm:pt>
    <dgm:pt modelId="{62744EA8-6B11-43A0-9D9C-73BB9028B12F}" type="pres">
      <dgm:prSet presAssocID="{754C5BEF-937F-4DE1-A218-116710A5944A}" presName="hierChild6" presStyleCnt="0"/>
      <dgm:spPr/>
    </dgm:pt>
    <dgm:pt modelId="{5DAA3E20-868E-475D-89A6-677DB705D6BA}" type="pres">
      <dgm:prSet presAssocID="{754C5BEF-937F-4DE1-A218-116710A5944A}" presName="hierChild7" presStyleCnt="0"/>
      <dgm:spPr/>
    </dgm:pt>
    <dgm:pt modelId="{C238FEAF-F2C8-4966-AAAE-BAC044E9EF24}" type="pres">
      <dgm:prSet presAssocID="{F65B22E9-6A84-4B26-9CD6-FE84838DB230}" presName="Name111" presStyleLbl="parChTrans1D3" presStyleIdx="4" presStyleCnt="8"/>
      <dgm:spPr/>
      <dgm:t>
        <a:bodyPr/>
        <a:lstStyle/>
        <a:p>
          <a:endParaRPr lang="en-US"/>
        </a:p>
      </dgm:t>
    </dgm:pt>
    <dgm:pt modelId="{AF8306E6-4DDC-4C32-AEDD-781627B84B29}" type="pres">
      <dgm:prSet presAssocID="{BE1DAEAE-ED04-4E6F-853A-BECDA34238C4}" presName="hierRoot3" presStyleCnt="0">
        <dgm:presLayoutVars>
          <dgm:hierBranch val="init"/>
        </dgm:presLayoutVars>
      </dgm:prSet>
      <dgm:spPr/>
    </dgm:pt>
    <dgm:pt modelId="{71138503-84AD-4DB0-A1C3-8B2F0BB274F8}" type="pres">
      <dgm:prSet presAssocID="{BE1DAEAE-ED04-4E6F-853A-BECDA34238C4}" presName="rootComposite3" presStyleCnt="0"/>
      <dgm:spPr/>
    </dgm:pt>
    <dgm:pt modelId="{6434C611-E81E-43FA-B73D-8819EE9FF1BA}" type="pres">
      <dgm:prSet presAssocID="{BE1DAEAE-ED04-4E6F-853A-BECDA34238C4}" presName="rootText3" presStyleLbl="asst1" presStyleIdx="1" presStyleCnt="5" custLinFactX="-100000" custLinFactNeighborX="-156516" custLinFactNeighborY="632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67446E-DF81-4D25-B07E-5E51AD47510E}" type="pres">
      <dgm:prSet presAssocID="{BE1DAEAE-ED04-4E6F-853A-BECDA34238C4}" presName="rootConnector3" presStyleLbl="asst1" presStyleIdx="1" presStyleCnt="5"/>
      <dgm:spPr/>
      <dgm:t>
        <a:bodyPr/>
        <a:lstStyle/>
        <a:p>
          <a:endParaRPr lang="en-US"/>
        </a:p>
      </dgm:t>
    </dgm:pt>
    <dgm:pt modelId="{0A02C936-488A-4D22-B319-8785B2C6C293}" type="pres">
      <dgm:prSet presAssocID="{BE1DAEAE-ED04-4E6F-853A-BECDA34238C4}" presName="hierChild6" presStyleCnt="0"/>
      <dgm:spPr/>
    </dgm:pt>
    <dgm:pt modelId="{5C305048-76CE-46BD-8EBA-A6D199E2B416}" type="pres">
      <dgm:prSet presAssocID="{BE1DAEAE-ED04-4E6F-853A-BECDA34238C4}" presName="hierChild7" presStyleCnt="0"/>
      <dgm:spPr/>
    </dgm:pt>
    <dgm:pt modelId="{13D3B7AE-5438-4BB3-BFBC-9EB33180054F}" type="pres">
      <dgm:prSet presAssocID="{D6F70B6A-155B-4364-B292-64B3CCF111CD}" presName="Name111" presStyleLbl="parChTrans1D3" presStyleIdx="5" presStyleCnt="8"/>
      <dgm:spPr/>
      <dgm:t>
        <a:bodyPr/>
        <a:lstStyle/>
        <a:p>
          <a:endParaRPr lang="en-US"/>
        </a:p>
      </dgm:t>
    </dgm:pt>
    <dgm:pt modelId="{D98C69F8-C2B1-4FAC-955C-FA3DF90CEC75}" type="pres">
      <dgm:prSet presAssocID="{15DCA530-A48E-4F7C-B457-5643B8B6BCC1}" presName="hierRoot3" presStyleCnt="0">
        <dgm:presLayoutVars>
          <dgm:hierBranch val="init"/>
        </dgm:presLayoutVars>
      </dgm:prSet>
      <dgm:spPr/>
    </dgm:pt>
    <dgm:pt modelId="{B2E8969B-E566-428B-9590-1FBCC9BDD411}" type="pres">
      <dgm:prSet presAssocID="{15DCA530-A48E-4F7C-B457-5643B8B6BCC1}" presName="rootComposite3" presStyleCnt="0"/>
      <dgm:spPr/>
    </dgm:pt>
    <dgm:pt modelId="{DFEFA6D9-6762-4BDC-BCBC-E0E5C546D34B}" type="pres">
      <dgm:prSet presAssocID="{15DCA530-A48E-4F7C-B457-5643B8B6BCC1}" presName="rootText3" presStyleLbl="asst1" presStyleIdx="2" presStyleCnt="5" custLinFactX="-100000" custLinFactNeighborX="-156516" custLinFactNeighborY="632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CC6DC8-8FB7-4F24-8A50-1F27F3AB4124}" type="pres">
      <dgm:prSet presAssocID="{15DCA530-A48E-4F7C-B457-5643B8B6BCC1}" presName="rootConnector3" presStyleLbl="asst1" presStyleIdx="2" presStyleCnt="5"/>
      <dgm:spPr/>
      <dgm:t>
        <a:bodyPr/>
        <a:lstStyle/>
        <a:p>
          <a:endParaRPr lang="en-US"/>
        </a:p>
      </dgm:t>
    </dgm:pt>
    <dgm:pt modelId="{121D8B11-B960-4F25-87AA-5284F9684F19}" type="pres">
      <dgm:prSet presAssocID="{15DCA530-A48E-4F7C-B457-5643B8B6BCC1}" presName="hierChild6" presStyleCnt="0"/>
      <dgm:spPr/>
    </dgm:pt>
    <dgm:pt modelId="{7622834E-DB95-4030-84B8-70C5170EB3DE}" type="pres">
      <dgm:prSet presAssocID="{15DCA530-A48E-4F7C-B457-5643B8B6BCC1}" presName="hierChild7" presStyleCnt="0"/>
      <dgm:spPr/>
    </dgm:pt>
    <dgm:pt modelId="{40A9E29D-899D-4741-A8A7-1A042A75C62F}" type="pres">
      <dgm:prSet presAssocID="{4D001DDA-14F0-4421-B20F-ACB84662573A}" presName="Name111" presStyleLbl="parChTrans1D3" presStyleIdx="6" presStyleCnt="8"/>
      <dgm:spPr/>
      <dgm:t>
        <a:bodyPr/>
        <a:lstStyle/>
        <a:p>
          <a:endParaRPr lang="en-US"/>
        </a:p>
      </dgm:t>
    </dgm:pt>
    <dgm:pt modelId="{0E444DDE-1352-4C43-AA20-50D5B1A33A88}" type="pres">
      <dgm:prSet presAssocID="{5AD0E9EE-09EC-48D0-88CB-8D0FD3AC192A}" presName="hierRoot3" presStyleCnt="0">
        <dgm:presLayoutVars>
          <dgm:hierBranch val="init"/>
        </dgm:presLayoutVars>
      </dgm:prSet>
      <dgm:spPr/>
    </dgm:pt>
    <dgm:pt modelId="{5F042DD2-D316-4BCD-AB95-0AA681C01A87}" type="pres">
      <dgm:prSet presAssocID="{5AD0E9EE-09EC-48D0-88CB-8D0FD3AC192A}" presName="rootComposite3" presStyleCnt="0"/>
      <dgm:spPr/>
    </dgm:pt>
    <dgm:pt modelId="{57537E31-ED5B-48AF-B15A-A25E2F73FBF4}" type="pres">
      <dgm:prSet presAssocID="{5AD0E9EE-09EC-48D0-88CB-8D0FD3AC192A}" presName="rootText3" presStyleLbl="asst1" presStyleIdx="3" presStyleCnt="5" custLinFactX="-100000" custLinFactNeighborX="-156516" custLinFactNeighborY="632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B410164-47BA-4F67-B9E6-9B3E01FFF420}" type="pres">
      <dgm:prSet presAssocID="{5AD0E9EE-09EC-48D0-88CB-8D0FD3AC192A}" presName="rootConnector3" presStyleLbl="asst1" presStyleIdx="3" presStyleCnt="5"/>
      <dgm:spPr/>
      <dgm:t>
        <a:bodyPr/>
        <a:lstStyle/>
        <a:p>
          <a:endParaRPr lang="en-US"/>
        </a:p>
      </dgm:t>
    </dgm:pt>
    <dgm:pt modelId="{B8671E79-FB96-4B5B-8A59-E5925DF7E9F3}" type="pres">
      <dgm:prSet presAssocID="{5AD0E9EE-09EC-48D0-88CB-8D0FD3AC192A}" presName="hierChild6" presStyleCnt="0"/>
      <dgm:spPr/>
    </dgm:pt>
    <dgm:pt modelId="{CC20CAAA-0D8C-495B-8135-58CCB87C3D18}" type="pres">
      <dgm:prSet presAssocID="{5AD0E9EE-09EC-48D0-88CB-8D0FD3AC192A}" presName="hierChild7" presStyleCnt="0"/>
      <dgm:spPr/>
    </dgm:pt>
    <dgm:pt modelId="{734CDC48-D877-4CCC-AA26-DC6747393D53}" type="pres">
      <dgm:prSet presAssocID="{86489098-4D38-458E-94E0-2D8C5779A84A}" presName="Name111" presStyleLbl="parChTrans1D3" presStyleIdx="7" presStyleCnt="8"/>
      <dgm:spPr/>
      <dgm:t>
        <a:bodyPr/>
        <a:lstStyle/>
        <a:p>
          <a:endParaRPr lang="en-US"/>
        </a:p>
      </dgm:t>
    </dgm:pt>
    <dgm:pt modelId="{1F47DC90-1DF6-4CDF-B9ED-D4CB9A27D60D}" type="pres">
      <dgm:prSet presAssocID="{678975C7-8A35-4804-A085-D201060DAD00}" presName="hierRoot3" presStyleCnt="0">
        <dgm:presLayoutVars>
          <dgm:hierBranch val="init"/>
        </dgm:presLayoutVars>
      </dgm:prSet>
      <dgm:spPr/>
    </dgm:pt>
    <dgm:pt modelId="{F47599C7-D028-44D0-BE27-3123CD2D0996}" type="pres">
      <dgm:prSet presAssocID="{678975C7-8A35-4804-A085-D201060DAD00}" presName="rootComposite3" presStyleCnt="0"/>
      <dgm:spPr/>
    </dgm:pt>
    <dgm:pt modelId="{3767AFFB-31E2-42B3-82F6-18A0A3D86882}" type="pres">
      <dgm:prSet presAssocID="{678975C7-8A35-4804-A085-D201060DAD00}" presName="rootText3" presStyleLbl="asst1" presStyleIdx="4" presStyleCnt="5" custLinFactX="-100000" custLinFactNeighborX="-156516" custLinFactNeighborY="632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E989236-5D0B-41A3-8AEB-DBB283D3CFCD}" type="pres">
      <dgm:prSet presAssocID="{678975C7-8A35-4804-A085-D201060DAD00}" presName="rootConnector3" presStyleLbl="asst1" presStyleIdx="4" presStyleCnt="5"/>
      <dgm:spPr/>
      <dgm:t>
        <a:bodyPr/>
        <a:lstStyle/>
        <a:p>
          <a:endParaRPr lang="en-US"/>
        </a:p>
      </dgm:t>
    </dgm:pt>
    <dgm:pt modelId="{B87A0261-852B-4186-B149-B2C1FB7E4E74}" type="pres">
      <dgm:prSet presAssocID="{678975C7-8A35-4804-A085-D201060DAD00}" presName="hierChild6" presStyleCnt="0"/>
      <dgm:spPr/>
    </dgm:pt>
    <dgm:pt modelId="{4112DF87-4425-40B1-9297-99DC15E30B0C}" type="pres">
      <dgm:prSet presAssocID="{678975C7-8A35-4804-A085-D201060DAD00}" presName="hierChild7" presStyleCnt="0"/>
      <dgm:spPr/>
    </dgm:pt>
  </dgm:ptLst>
  <dgm:cxnLst>
    <dgm:cxn modelId="{9B726F1F-0056-400F-962D-4C0CF729E7F8}" type="presOf" srcId="{15DCA530-A48E-4F7C-B457-5643B8B6BCC1}" destId="{DFEFA6D9-6762-4BDC-BCBC-E0E5C546D34B}" srcOrd="0" destOrd="0" presId="urn:microsoft.com/office/officeart/2005/8/layout/orgChart1"/>
    <dgm:cxn modelId="{CCC9FC7B-AE0C-4858-92AE-027173376AA3}" type="presOf" srcId="{15DCA530-A48E-4F7C-B457-5643B8B6BCC1}" destId="{32CC6DC8-8FB7-4F24-8A50-1F27F3AB4124}" srcOrd="1" destOrd="0" presId="urn:microsoft.com/office/officeart/2005/8/layout/orgChart1"/>
    <dgm:cxn modelId="{8E301C02-1CE4-4124-ADAB-F438CC1CA2DC}" srcId="{364BCBC9-5824-4174-9EC0-8DB15EF6E4EC}" destId="{11FA67F4-5534-431A-B20B-14988AECBD2D}" srcOrd="1" destOrd="0" parTransId="{2A7C5921-5455-4D41-94D2-E46FE5E49923}" sibTransId="{8CD2FB61-50A1-4815-BEFA-9A0B7B06103D}"/>
    <dgm:cxn modelId="{96DAE2D6-3280-46E5-BA2E-55AEB655E471}" srcId="{11FA67F4-5534-431A-B20B-14988AECBD2D}" destId="{1810E74D-CE3C-4F19-A3ED-A93FED1615B8}" srcOrd="1" destOrd="0" parTransId="{300752BF-DA56-46D3-A3E8-424FB586201F}" sibTransId="{FF6D064E-10CC-403C-B435-D96944E4B9F1}"/>
    <dgm:cxn modelId="{0FB7E465-AE90-428C-A64B-B6615CB42F4B}" type="presOf" srcId="{6E2C4A3B-4725-4BC3-A7E4-99B5DA441D52}" destId="{3474C37E-36F3-44C2-9C02-BB4F53934BCC}" srcOrd="1" destOrd="0" presId="urn:microsoft.com/office/officeart/2005/8/layout/orgChart1"/>
    <dgm:cxn modelId="{D75A8734-BAD4-40A6-8C2E-9B6B7D0CF3AA}" type="presOf" srcId="{3E195B42-A48E-48ED-8ADB-9179239B8664}" destId="{3D2964A4-78D2-4920-A329-0200460C0C1F}" srcOrd="0" destOrd="0" presId="urn:microsoft.com/office/officeart/2005/8/layout/orgChart1"/>
    <dgm:cxn modelId="{5597770B-7C9C-419B-BF68-53D2425F1115}" type="presOf" srcId="{1810E74D-CE3C-4F19-A3ED-A93FED1615B8}" destId="{B6AB0E0E-A2CB-4E95-8B09-00FE850460BC}" srcOrd="1" destOrd="0" presId="urn:microsoft.com/office/officeart/2005/8/layout/orgChart1"/>
    <dgm:cxn modelId="{5EE27196-3289-4081-AC76-1B56ED71D4D1}" type="presOf" srcId="{11FA67F4-5534-431A-B20B-14988AECBD2D}" destId="{A8F49E3F-A9C0-443E-88FF-FB4120652D93}" srcOrd="1" destOrd="0" presId="urn:microsoft.com/office/officeart/2005/8/layout/orgChart1"/>
    <dgm:cxn modelId="{4F7A5B55-1766-4F75-B276-1591CC6092EF}" srcId="{754C5BEF-937F-4DE1-A218-116710A5944A}" destId="{678975C7-8A35-4804-A085-D201060DAD00}" srcOrd="3" destOrd="0" parTransId="{86489098-4D38-458E-94E0-2D8C5779A84A}" sibTransId="{294F5694-3A7A-4338-8DBC-A9FFDCD58259}"/>
    <dgm:cxn modelId="{C2BAB4C8-90F9-413C-BAC7-5E138203EBFF}" type="presOf" srcId="{3E195B42-A48E-48ED-8ADB-9179239B8664}" destId="{3BA0D5EC-7D88-4FE7-9109-BF8FE64E4240}" srcOrd="1" destOrd="0" presId="urn:microsoft.com/office/officeart/2005/8/layout/orgChart1"/>
    <dgm:cxn modelId="{2A7382AD-362B-4955-BE1C-F138DE8D267E}" type="presOf" srcId="{2A7C5921-5455-4D41-94D2-E46FE5E49923}" destId="{3C516105-E0F3-4C52-95C4-312AB2ADD9A3}" srcOrd="0" destOrd="0" presId="urn:microsoft.com/office/officeart/2005/8/layout/orgChart1"/>
    <dgm:cxn modelId="{32CAF0D7-097D-4055-A578-71FD750885CF}" type="presOf" srcId="{364BCBC9-5824-4174-9EC0-8DB15EF6E4EC}" destId="{59F1EA11-9249-4762-B4F6-BB5F5A97C54D}" srcOrd="0" destOrd="0" presId="urn:microsoft.com/office/officeart/2005/8/layout/orgChart1"/>
    <dgm:cxn modelId="{C835B893-BBF8-4A9F-9FB9-56D1D3B50CEB}" type="presOf" srcId="{678975C7-8A35-4804-A085-D201060DAD00}" destId="{3767AFFB-31E2-42B3-82F6-18A0A3D86882}" srcOrd="0" destOrd="0" presId="urn:microsoft.com/office/officeart/2005/8/layout/orgChart1"/>
    <dgm:cxn modelId="{8528DA13-11E1-4344-A6AE-B66405129F1A}" type="presOf" srcId="{BE1DAEAE-ED04-4E6F-853A-BECDA34238C4}" destId="{B667446E-DF81-4D25-B07E-5E51AD47510E}" srcOrd="1" destOrd="0" presId="urn:microsoft.com/office/officeart/2005/8/layout/orgChart1"/>
    <dgm:cxn modelId="{AD42AA9D-FC63-4E0E-A892-E5431DC060EC}" type="presOf" srcId="{C4F89CE9-4679-4B31-A754-3BBF540D2B29}" destId="{42906FB4-3794-4F49-B9A3-E852B9F770AB}" srcOrd="0" destOrd="0" presId="urn:microsoft.com/office/officeart/2005/8/layout/orgChart1"/>
    <dgm:cxn modelId="{2D0EA08E-CAC5-4C26-B202-232CBB893A72}" type="presOf" srcId="{F65B22E9-6A84-4B26-9CD6-FE84838DB230}" destId="{C238FEAF-F2C8-4966-AAAE-BAC044E9EF24}" srcOrd="0" destOrd="0" presId="urn:microsoft.com/office/officeart/2005/8/layout/orgChart1"/>
    <dgm:cxn modelId="{C2B2887A-54DF-419C-B854-338E4439072B}" type="presOf" srcId="{BE1DAEAE-ED04-4E6F-853A-BECDA34238C4}" destId="{6434C611-E81E-43FA-B73D-8819EE9FF1BA}" srcOrd="0" destOrd="0" presId="urn:microsoft.com/office/officeart/2005/8/layout/orgChart1"/>
    <dgm:cxn modelId="{8B8AF76C-2D28-4330-974E-C5B27E57D009}" type="presOf" srcId="{D6F70B6A-155B-4364-B292-64B3CCF111CD}" destId="{13D3B7AE-5438-4BB3-BFBC-9EB33180054F}" srcOrd="0" destOrd="0" presId="urn:microsoft.com/office/officeart/2005/8/layout/orgChart1"/>
    <dgm:cxn modelId="{3A5BF884-B8E1-4C5D-AE68-C8A36157A778}" type="presOf" srcId="{678975C7-8A35-4804-A085-D201060DAD00}" destId="{CE989236-5D0B-41A3-8AEB-DBB283D3CFCD}" srcOrd="1" destOrd="0" presId="urn:microsoft.com/office/officeart/2005/8/layout/orgChart1"/>
    <dgm:cxn modelId="{E211B34D-DF02-4525-9746-FEA1C11BEE5A}" type="presOf" srcId="{754C5BEF-937F-4DE1-A218-116710A5944A}" destId="{78E4E3C3-324E-4149-8170-E6A480F193D2}" srcOrd="0" destOrd="0" presId="urn:microsoft.com/office/officeart/2005/8/layout/orgChart1"/>
    <dgm:cxn modelId="{7F7D6218-79AE-4BA2-9EA9-BDD4B921D604}" type="presOf" srcId="{11FA67F4-5534-431A-B20B-14988AECBD2D}" destId="{52137DBD-174A-4314-8895-D4701A44720B}" srcOrd="0" destOrd="0" presId="urn:microsoft.com/office/officeart/2005/8/layout/orgChart1"/>
    <dgm:cxn modelId="{168515BB-EFF7-49E9-A906-D41A1F5B501E}" type="presOf" srcId="{300752BF-DA56-46D3-A3E8-424FB586201F}" destId="{5D16F7B9-6932-49B1-A126-9D777BD70A23}" srcOrd="0" destOrd="0" presId="urn:microsoft.com/office/officeart/2005/8/layout/orgChart1"/>
    <dgm:cxn modelId="{BF534C95-63F5-4C80-8B04-F910843AD2E9}" type="presOf" srcId="{86489098-4D38-458E-94E0-2D8C5779A84A}" destId="{734CDC48-D877-4CCC-AA26-DC6747393D53}" srcOrd="0" destOrd="0" presId="urn:microsoft.com/office/officeart/2005/8/layout/orgChart1"/>
    <dgm:cxn modelId="{1260DA45-9750-4DDF-94F1-06F43342DD2C}" srcId="{11FA67F4-5534-431A-B20B-14988AECBD2D}" destId="{6E2C4A3B-4725-4BC3-A7E4-99B5DA441D52}" srcOrd="3" destOrd="0" parTransId="{7B1F9D2E-6C85-4E9A-8BC3-6AF9A6BFE470}" sibTransId="{59CB696C-040B-4968-ACEC-5B9064485DFA}"/>
    <dgm:cxn modelId="{6498729A-AE2C-4BF9-A3AE-20AE75259212}" type="presOf" srcId="{7135D1C6-0E37-49E6-9B63-D6E9D1A65EC3}" destId="{433A2C6C-51C9-49E2-ABE2-8024F85754E8}" srcOrd="0" destOrd="0" presId="urn:microsoft.com/office/officeart/2005/8/layout/orgChart1"/>
    <dgm:cxn modelId="{2C1C1CA6-B38F-4DF4-867B-8012F4136638}" type="presOf" srcId="{1810E74D-CE3C-4F19-A3ED-A93FED1615B8}" destId="{CDC4B3B1-A89B-46BE-AB04-FDB24F46B98A}" srcOrd="0" destOrd="0" presId="urn:microsoft.com/office/officeart/2005/8/layout/orgChart1"/>
    <dgm:cxn modelId="{87C5366E-0978-46E1-9D77-945A6A64BAED}" type="presOf" srcId="{A1A45C5E-37FF-4EB8-944D-B7AC342C9A9B}" destId="{917F9C6C-1BB2-49AE-AD20-7BFB32659B16}" srcOrd="1" destOrd="0" presId="urn:microsoft.com/office/officeart/2005/8/layout/orgChart1"/>
    <dgm:cxn modelId="{483E5F54-77E2-4A4D-8854-849A5BAAA8E5}" type="presOf" srcId="{A1A45C5E-37FF-4EB8-944D-B7AC342C9A9B}" destId="{DB948981-1732-4FE5-A6CE-B2E33CE582AF}" srcOrd="0" destOrd="0" presId="urn:microsoft.com/office/officeart/2005/8/layout/orgChart1"/>
    <dgm:cxn modelId="{95B918AA-207C-4967-B2A0-164595AB2D0A}" srcId="{11FA67F4-5534-431A-B20B-14988AECBD2D}" destId="{3E195B42-A48E-48ED-8ADB-9179239B8664}" srcOrd="0" destOrd="0" parTransId="{86E2F2C8-A0FC-467A-AB3C-D8DB6F7E13CB}" sibTransId="{8A7AFAEA-3984-440A-8BF2-CCFDED09206E}"/>
    <dgm:cxn modelId="{6C75BA8D-828A-42E6-8807-5955ED094321}" type="presOf" srcId="{4D001DDA-14F0-4421-B20F-ACB84662573A}" destId="{40A9E29D-899D-4741-A8A7-1A042A75C62F}" srcOrd="0" destOrd="0" presId="urn:microsoft.com/office/officeart/2005/8/layout/orgChart1"/>
    <dgm:cxn modelId="{E8CBFE19-A609-4B9D-ACEB-5BA321D590DD}" srcId="{11FA67F4-5534-431A-B20B-14988AECBD2D}" destId="{A1A45C5E-37FF-4EB8-944D-B7AC342C9A9B}" srcOrd="2" destOrd="0" parTransId="{7135D1C6-0E37-49E6-9B63-D6E9D1A65EC3}" sibTransId="{09C26E98-1220-4EE4-B30E-95D55E6A5673}"/>
    <dgm:cxn modelId="{0AA93D76-0A28-474C-BB19-31B7FFC2CC2D}" type="presOf" srcId="{6E2C4A3B-4725-4BC3-A7E4-99B5DA441D52}" destId="{A26D7038-26FD-494B-AAA2-2563B9F22C9E}" srcOrd="0" destOrd="0" presId="urn:microsoft.com/office/officeart/2005/8/layout/orgChart1"/>
    <dgm:cxn modelId="{6DA9A605-DE81-4BD0-9C6B-26970CB316A0}" srcId="{C4F89CE9-4679-4B31-A754-3BBF540D2B29}" destId="{364BCBC9-5824-4174-9EC0-8DB15EF6E4EC}" srcOrd="0" destOrd="0" parTransId="{D4F85364-C9DF-46C7-B383-171AE99BE29A}" sibTransId="{769FAAA9-F77D-48D1-A14D-929E19BD4DF8}"/>
    <dgm:cxn modelId="{09C43B1A-09F1-45DB-9B71-8D42A7A262F7}" type="presOf" srcId="{3B3087BF-29E1-4BAD-9066-36E27D3EF419}" destId="{2E06ED41-550A-40DB-AF6A-F3DAFEF9A4C1}" srcOrd="0" destOrd="0" presId="urn:microsoft.com/office/officeart/2005/8/layout/orgChart1"/>
    <dgm:cxn modelId="{B4EAF2EE-EF5E-410C-83DA-5A96BAD29CF6}" type="presOf" srcId="{754C5BEF-937F-4DE1-A218-116710A5944A}" destId="{2AA513C2-1D68-4A05-8F6C-E728E0185C44}" srcOrd="1" destOrd="0" presId="urn:microsoft.com/office/officeart/2005/8/layout/orgChart1"/>
    <dgm:cxn modelId="{B17467FD-DE1A-4AA8-A5C5-9DB2AABF98BB}" srcId="{754C5BEF-937F-4DE1-A218-116710A5944A}" destId="{BE1DAEAE-ED04-4E6F-853A-BECDA34238C4}" srcOrd="0" destOrd="0" parTransId="{F65B22E9-6A84-4B26-9CD6-FE84838DB230}" sibTransId="{B9FCED80-E289-496C-B1C7-6002A4A88F24}"/>
    <dgm:cxn modelId="{AEB1D41D-5C09-4972-95CD-7EDA1E9C750D}" srcId="{754C5BEF-937F-4DE1-A218-116710A5944A}" destId="{15DCA530-A48E-4F7C-B457-5643B8B6BCC1}" srcOrd="1" destOrd="0" parTransId="{D6F70B6A-155B-4364-B292-64B3CCF111CD}" sibTransId="{CADADB6C-9C0B-4BD7-BFDA-5902CB3931F6}"/>
    <dgm:cxn modelId="{515CAFC3-28A7-4392-A501-A1A986F4E540}" type="presOf" srcId="{364BCBC9-5824-4174-9EC0-8DB15EF6E4EC}" destId="{78325311-2B3E-42D9-8228-D430ED22B8F9}" srcOrd="1" destOrd="0" presId="urn:microsoft.com/office/officeart/2005/8/layout/orgChart1"/>
    <dgm:cxn modelId="{2F9E3471-C68D-400D-9C5C-D48BCF3F8846}" type="presOf" srcId="{5AD0E9EE-09EC-48D0-88CB-8D0FD3AC192A}" destId="{EB410164-47BA-4F67-B9E6-9B3E01FFF420}" srcOrd="1" destOrd="0" presId="urn:microsoft.com/office/officeart/2005/8/layout/orgChart1"/>
    <dgm:cxn modelId="{E59AF639-6C4D-4E44-844F-C4BBE9284154}" srcId="{754C5BEF-937F-4DE1-A218-116710A5944A}" destId="{5AD0E9EE-09EC-48D0-88CB-8D0FD3AC192A}" srcOrd="2" destOrd="0" parTransId="{4D001DDA-14F0-4421-B20F-ACB84662573A}" sibTransId="{1F216445-C129-4C30-BB2A-E2E6B743829F}"/>
    <dgm:cxn modelId="{0BA7BAE8-792A-4751-84B0-7C3CC1E54975}" type="presOf" srcId="{86E2F2C8-A0FC-467A-AB3C-D8DB6F7E13CB}" destId="{9926FFD0-4605-4AC4-8AEF-25BC5723364A}" srcOrd="0" destOrd="0" presId="urn:microsoft.com/office/officeart/2005/8/layout/orgChart1"/>
    <dgm:cxn modelId="{6FB96358-7636-42B9-8D5F-05DA9FD36414}" srcId="{364BCBC9-5824-4174-9EC0-8DB15EF6E4EC}" destId="{754C5BEF-937F-4DE1-A218-116710A5944A}" srcOrd="0" destOrd="0" parTransId="{3B3087BF-29E1-4BAD-9066-36E27D3EF419}" sibTransId="{0CDB417F-2E59-4170-9483-436A71446407}"/>
    <dgm:cxn modelId="{2D4C47A1-EC04-4E81-A9ED-B198C2B010E4}" type="presOf" srcId="{5AD0E9EE-09EC-48D0-88CB-8D0FD3AC192A}" destId="{57537E31-ED5B-48AF-B15A-A25E2F73FBF4}" srcOrd="0" destOrd="0" presId="urn:microsoft.com/office/officeart/2005/8/layout/orgChart1"/>
    <dgm:cxn modelId="{F8CAEC3E-04F9-45DB-BA2C-BBA4BBFFD079}" type="presOf" srcId="{7B1F9D2E-6C85-4E9A-8BC3-6AF9A6BFE470}" destId="{43281377-61C3-4CA4-84BF-A195A1694AB9}" srcOrd="0" destOrd="0" presId="urn:microsoft.com/office/officeart/2005/8/layout/orgChart1"/>
    <dgm:cxn modelId="{57164B9D-311F-4701-95D8-872D1C3F162B}" type="presParOf" srcId="{42906FB4-3794-4F49-B9A3-E852B9F770AB}" destId="{E1A7D227-7EF5-4451-8C04-8D767B767CE1}" srcOrd="0" destOrd="0" presId="urn:microsoft.com/office/officeart/2005/8/layout/orgChart1"/>
    <dgm:cxn modelId="{02FE8E9E-8162-4C4E-B011-BE000F7A3CC9}" type="presParOf" srcId="{E1A7D227-7EF5-4451-8C04-8D767B767CE1}" destId="{5F56B727-F741-4968-8855-F487E5AC1563}" srcOrd="0" destOrd="0" presId="urn:microsoft.com/office/officeart/2005/8/layout/orgChart1"/>
    <dgm:cxn modelId="{B966DD0F-31C2-494D-BA39-964FCBB4DE69}" type="presParOf" srcId="{5F56B727-F741-4968-8855-F487E5AC1563}" destId="{59F1EA11-9249-4762-B4F6-BB5F5A97C54D}" srcOrd="0" destOrd="0" presId="urn:microsoft.com/office/officeart/2005/8/layout/orgChart1"/>
    <dgm:cxn modelId="{9659F251-9929-471C-99B4-4629B00AE856}" type="presParOf" srcId="{5F56B727-F741-4968-8855-F487E5AC1563}" destId="{78325311-2B3E-42D9-8228-D430ED22B8F9}" srcOrd="1" destOrd="0" presId="urn:microsoft.com/office/officeart/2005/8/layout/orgChart1"/>
    <dgm:cxn modelId="{07C97402-EB96-4FCD-8C36-104EB0F0204D}" type="presParOf" srcId="{E1A7D227-7EF5-4451-8C04-8D767B767CE1}" destId="{1827EB9E-B489-4FE7-86E7-6E1F4C7CE9F7}" srcOrd="1" destOrd="0" presId="urn:microsoft.com/office/officeart/2005/8/layout/orgChart1"/>
    <dgm:cxn modelId="{DE2BD8BF-91A4-4CA9-88BB-9BA254A1C671}" type="presParOf" srcId="{1827EB9E-B489-4FE7-86E7-6E1F4C7CE9F7}" destId="{3C516105-E0F3-4C52-95C4-312AB2ADD9A3}" srcOrd="0" destOrd="0" presId="urn:microsoft.com/office/officeart/2005/8/layout/orgChart1"/>
    <dgm:cxn modelId="{98F6E57C-9C93-4B91-9183-CA4055E3EF99}" type="presParOf" srcId="{1827EB9E-B489-4FE7-86E7-6E1F4C7CE9F7}" destId="{1EBCCE6D-7AE2-483A-B09C-0E85334B658C}" srcOrd="1" destOrd="0" presId="urn:microsoft.com/office/officeart/2005/8/layout/orgChart1"/>
    <dgm:cxn modelId="{D0685BC6-8444-4B01-8045-D4AE389877D1}" type="presParOf" srcId="{1EBCCE6D-7AE2-483A-B09C-0E85334B658C}" destId="{CE8C5E41-8B96-400A-972D-7EC4571D2C59}" srcOrd="0" destOrd="0" presId="urn:microsoft.com/office/officeart/2005/8/layout/orgChart1"/>
    <dgm:cxn modelId="{04AC41B9-69E8-48FA-8838-68D122974D65}" type="presParOf" srcId="{CE8C5E41-8B96-400A-972D-7EC4571D2C59}" destId="{52137DBD-174A-4314-8895-D4701A44720B}" srcOrd="0" destOrd="0" presId="urn:microsoft.com/office/officeart/2005/8/layout/orgChart1"/>
    <dgm:cxn modelId="{2A938CD7-F7C5-4811-B63F-17D7130BAEBB}" type="presParOf" srcId="{CE8C5E41-8B96-400A-972D-7EC4571D2C59}" destId="{A8F49E3F-A9C0-443E-88FF-FB4120652D93}" srcOrd="1" destOrd="0" presId="urn:microsoft.com/office/officeart/2005/8/layout/orgChart1"/>
    <dgm:cxn modelId="{4BC082E2-99D7-4586-B22C-F77313647EF5}" type="presParOf" srcId="{1EBCCE6D-7AE2-483A-B09C-0E85334B658C}" destId="{2A39B4B4-883B-45ED-89D3-E2387C40BFE0}" srcOrd="1" destOrd="0" presId="urn:microsoft.com/office/officeart/2005/8/layout/orgChart1"/>
    <dgm:cxn modelId="{22A1A8A6-33F1-4E53-B1C5-CBFFB0DBB368}" type="presParOf" srcId="{2A39B4B4-883B-45ED-89D3-E2387C40BFE0}" destId="{9926FFD0-4605-4AC4-8AEF-25BC5723364A}" srcOrd="0" destOrd="0" presId="urn:microsoft.com/office/officeart/2005/8/layout/orgChart1"/>
    <dgm:cxn modelId="{1DC85606-085C-450F-8CAA-4C9B785C89E5}" type="presParOf" srcId="{2A39B4B4-883B-45ED-89D3-E2387C40BFE0}" destId="{0AA61214-D12F-4B1A-85A8-AECD5BC8C235}" srcOrd="1" destOrd="0" presId="urn:microsoft.com/office/officeart/2005/8/layout/orgChart1"/>
    <dgm:cxn modelId="{14EE7925-53AB-40D3-8F54-D16A9CDB3EA7}" type="presParOf" srcId="{0AA61214-D12F-4B1A-85A8-AECD5BC8C235}" destId="{58FDBA1F-953A-48B1-9194-A343AB5AD8E5}" srcOrd="0" destOrd="0" presId="urn:microsoft.com/office/officeart/2005/8/layout/orgChart1"/>
    <dgm:cxn modelId="{A7C8D223-691A-4D72-8262-BC11FF491854}" type="presParOf" srcId="{58FDBA1F-953A-48B1-9194-A343AB5AD8E5}" destId="{3D2964A4-78D2-4920-A329-0200460C0C1F}" srcOrd="0" destOrd="0" presId="urn:microsoft.com/office/officeart/2005/8/layout/orgChart1"/>
    <dgm:cxn modelId="{EC0EF8F6-48E7-4FFF-A5AF-E7997DB7627D}" type="presParOf" srcId="{58FDBA1F-953A-48B1-9194-A343AB5AD8E5}" destId="{3BA0D5EC-7D88-4FE7-9109-BF8FE64E4240}" srcOrd="1" destOrd="0" presId="urn:microsoft.com/office/officeart/2005/8/layout/orgChart1"/>
    <dgm:cxn modelId="{7BEA2EA9-0CE0-42DE-ACDC-933C4ECED4F1}" type="presParOf" srcId="{0AA61214-D12F-4B1A-85A8-AECD5BC8C235}" destId="{DE4559D7-2B78-4DC8-84E9-F0C35187DDDD}" srcOrd="1" destOrd="0" presId="urn:microsoft.com/office/officeart/2005/8/layout/orgChart1"/>
    <dgm:cxn modelId="{73C8FEB1-351A-4C26-B971-ED15FFF11BC5}" type="presParOf" srcId="{0AA61214-D12F-4B1A-85A8-AECD5BC8C235}" destId="{14DEDFBB-ADC2-4C92-89A3-535E6D768914}" srcOrd="2" destOrd="0" presId="urn:microsoft.com/office/officeart/2005/8/layout/orgChart1"/>
    <dgm:cxn modelId="{0A42630C-B18F-4DBA-BC19-ED8C690F33EB}" type="presParOf" srcId="{2A39B4B4-883B-45ED-89D3-E2387C40BFE0}" destId="{5D16F7B9-6932-49B1-A126-9D777BD70A23}" srcOrd="2" destOrd="0" presId="urn:microsoft.com/office/officeart/2005/8/layout/orgChart1"/>
    <dgm:cxn modelId="{00F7C571-ED64-4501-B80F-809D2CAE8BF0}" type="presParOf" srcId="{2A39B4B4-883B-45ED-89D3-E2387C40BFE0}" destId="{2EFBBB70-6883-49B5-983E-BEB577F2F0D0}" srcOrd="3" destOrd="0" presId="urn:microsoft.com/office/officeart/2005/8/layout/orgChart1"/>
    <dgm:cxn modelId="{54B34DB7-BE3B-42EA-8045-999B7051E098}" type="presParOf" srcId="{2EFBBB70-6883-49B5-983E-BEB577F2F0D0}" destId="{5306342F-0F16-4519-AA69-5FC77854E108}" srcOrd="0" destOrd="0" presId="urn:microsoft.com/office/officeart/2005/8/layout/orgChart1"/>
    <dgm:cxn modelId="{89D73000-FDCA-4180-8FA7-BD1120F40726}" type="presParOf" srcId="{5306342F-0F16-4519-AA69-5FC77854E108}" destId="{CDC4B3B1-A89B-46BE-AB04-FDB24F46B98A}" srcOrd="0" destOrd="0" presId="urn:microsoft.com/office/officeart/2005/8/layout/orgChart1"/>
    <dgm:cxn modelId="{FB0877E4-5390-455D-8E1D-FF63E6D5A354}" type="presParOf" srcId="{5306342F-0F16-4519-AA69-5FC77854E108}" destId="{B6AB0E0E-A2CB-4E95-8B09-00FE850460BC}" srcOrd="1" destOrd="0" presId="urn:microsoft.com/office/officeart/2005/8/layout/orgChart1"/>
    <dgm:cxn modelId="{244C0365-3A27-4C18-B4CB-C5594BBDE20B}" type="presParOf" srcId="{2EFBBB70-6883-49B5-983E-BEB577F2F0D0}" destId="{2A7F07C2-4E08-4DFD-9D34-377D806BB45C}" srcOrd="1" destOrd="0" presId="urn:microsoft.com/office/officeart/2005/8/layout/orgChart1"/>
    <dgm:cxn modelId="{2F22BFE4-DB10-4752-88BA-4D4A144C38E4}" type="presParOf" srcId="{2EFBBB70-6883-49B5-983E-BEB577F2F0D0}" destId="{8B34F63C-2089-4509-93C5-7C391E4A7CA6}" srcOrd="2" destOrd="0" presId="urn:microsoft.com/office/officeart/2005/8/layout/orgChart1"/>
    <dgm:cxn modelId="{35423A4B-86AE-42D2-97D1-B369774B1CB6}" type="presParOf" srcId="{2A39B4B4-883B-45ED-89D3-E2387C40BFE0}" destId="{433A2C6C-51C9-49E2-ABE2-8024F85754E8}" srcOrd="4" destOrd="0" presId="urn:microsoft.com/office/officeart/2005/8/layout/orgChart1"/>
    <dgm:cxn modelId="{6A7D04B1-CF2A-40A0-B995-CF1C758BF312}" type="presParOf" srcId="{2A39B4B4-883B-45ED-89D3-E2387C40BFE0}" destId="{38604303-8457-4FC0-B0E0-245512C9217F}" srcOrd="5" destOrd="0" presId="urn:microsoft.com/office/officeart/2005/8/layout/orgChart1"/>
    <dgm:cxn modelId="{8ED34532-2083-4858-A649-863325A0CB29}" type="presParOf" srcId="{38604303-8457-4FC0-B0E0-245512C9217F}" destId="{9BC96F83-33D4-473A-B4B3-3F9C269D7D38}" srcOrd="0" destOrd="0" presId="urn:microsoft.com/office/officeart/2005/8/layout/orgChart1"/>
    <dgm:cxn modelId="{A9EEB8B0-075C-4BAA-B855-F619D6C0EF60}" type="presParOf" srcId="{9BC96F83-33D4-473A-B4B3-3F9C269D7D38}" destId="{DB948981-1732-4FE5-A6CE-B2E33CE582AF}" srcOrd="0" destOrd="0" presId="urn:microsoft.com/office/officeart/2005/8/layout/orgChart1"/>
    <dgm:cxn modelId="{FF35FADF-67E6-47FD-8686-4CA1F11EFBB2}" type="presParOf" srcId="{9BC96F83-33D4-473A-B4B3-3F9C269D7D38}" destId="{917F9C6C-1BB2-49AE-AD20-7BFB32659B16}" srcOrd="1" destOrd="0" presId="urn:microsoft.com/office/officeart/2005/8/layout/orgChart1"/>
    <dgm:cxn modelId="{B4E7FE07-2123-4174-BB1B-E13EBE5C0BF2}" type="presParOf" srcId="{38604303-8457-4FC0-B0E0-245512C9217F}" destId="{03BD556F-3F2B-48C7-A7CB-E86E79A9CD0E}" srcOrd="1" destOrd="0" presId="urn:microsoft.com/office/officeart/2005/8/layout/orgChart1"/>
    <dgm:cxn modelId="{42EA92C6-4294-4338-AB54-AA179F46882E}" type="presParOf" srcId="{38604303-8457-4FC0-B0E0-245512C9217F}" destId="{ECA3429A-2718-4C5C-84EC-364A721B6BB0}" srcOrd="2" destOrd="0" presId="urn:microsoft.com/office/officeart/2005/8/layout/orgChart1"/>
    <dgm:cxn modelId="{8D3ACF42-8FE7-4BCB-AD7D-BA562F76A376}" type="presParOf" srcId="{2A39B4B4-883B-45ED-89D3-E2387C40BFE0}" destId="{43281377-61C3-4CA4-84BF-A195A1694AB9}" srcOrd="6" destOrd="0" presId="urn:microsoft.com/office/officeart/2005/8/layout/orgChart1"/>
    <dgm:cxn modelId="{9D08A847-3165-4219-B1D9-33C0E425993B}" type="presParOf" srcId="{2A39B4B4-883B-45ED-89D3-E2387C40BFE0}" destId="{1C638770-C139-4AE6-BE3D-7E7C33168022}" srcOrd="7" destOrd="0" presId="urn:microsoft.com/office/officeart/2005/8/layout/orgChart1"/>
    <dgm:cxn modelId="{63F76337-D202-40FE-9CE4-E2895541C30E}" type="presParOf" srcId="{1C638770-C139-4AE6-BE3D-7E7C33168022}" destId="{2E2966B1-4D1B-4C32-93D0-859B6BDFBD75}" srcOrd="0" destOrd="0" presId="urn:microsoft.com/office/officeart/2005/8/layout/orgChart1"/>
    <dgm:cxn modelId="{B9EB2098-1AAB-4E67-8CD3-C2D38E46A3DF}" type="presParOf" srcId="{2E2966B1-4D1B-4C32-93D0-859B6BDFBD75}" destId="{A26D7038-26FD-494B-AAA2-2563B9F22C9E}" srcOrd="0" destOrd="0" presId="urn:microsoft.com/office/officeart/2005/8/layout/orgChart1"/>
    <dgm:cxn modelId="{367E9679-4C23-4751-92E6-87D2F403FED0}" type="presParOf" srcId="{2E2966B1-4D1B-4C32-93D0-859B6BDFBD75}" destId="{3474C37E-36F3-44C2-9C02-BB4F53934BCC}" srcOrd="1" destOrd="0" presId="urn:microsoft.com/office/officeart/2005/8/layout/orgChart1"/>
    <dgm:cxn modelId="{84C2F880-5378-4B3F-B693-59BF1B9E59C0}" type="presParOf" srcId="{1C638770-C139-4AE6-BE3D-7E7C33168022}" destId="{518D60ED-FB28-4CB6-BBBB-BDD16968ECE1}" srcOrd="1" destOrd="0" presId="urn:microsoft.com/office/officeart/2005/8/layout/orgChart1"/>
    <dgm:cxn modelId="{718DC456-895D-4CE7-A0BC-4B660C39A484}" type="presParOf" srcId="{1C638770-C139-4AE6-BE3D-7E7C33168022}" destId="{ABA51AB0-83A6-4DE1-9C64-1C2B3AC7B95A}" srcOrd="2" destOrd="0" presId="urn:microsoft.com/office/officeart/2005/8/layout/orgChart1"/>
    <dgm:cxn modelId="{86DE8E46-8121-4CCA-910C-1984BD529218}" type="presParOf" srcId="{1EBCCE6D-7AE2-483A-B09C-0E85334B658C}" destId="{09B9EF9E-D39B-4177-A8E7-F1B7B1348556}" srcOrd="2" destOrd="0" presId="urn:microsoft.com/office/officeart/2005/8/layout/orgChart1"/>
    <dgm:cxn modelId="{A52633C5-A019-40E4-98A9-E03055267242}" type="presParOf" srcId="{E1A7D227-7EF5-4451-8C04-8D767B767CE1}" destId="{1393CF58-4CF2-47A7-B990-D60550F58D28}" srcOrd="2" destOrd="0" presId="urn:microsoft.com/office/officeart/2005/8/layout/orgChart1"/>
    <dgm:cxn modelId="{93061CA9-5533-45CA-85FD-AE814DC2CEDB}" type="presParOf" srcId="{1393CF58-4CF2-47A7-B990-D60550F58D28}" destId="{2E06ED41-550A-40DB-AF6A-F3DAFEF9A4C1}" srcOrd="0" destOrd="0" presId="urn:microsoft.com/office/officeart/2005/8/layout/orgChart1"/>
    <dgm:cxn modelId="{CEFC3B2B-4B07-41D8-9C42-D56880A9B30E}" type="presParOf" srcId="{1393CF58-4CF2-47A7-B990-D60550F58D28}" destId="{7381851E-741B-4344-8D16-06C59C8FC64E}" srcOrd="1" destOrd="0" presId="urn:microsoft.com/office/officeart/2005/8/layout/orgChart1"/>
    <dgm:cxn modelId="{AFA23DAA-89F7-419B-B7E0-099360C25F27}" type="presParOf" srcId="{7381851E-741B-4344-8D16-06C59C8FC64E}" destId="{FBBD18FE-79E2-4311-B1AF-989C20EA346A}" srcOrd="0" destOrd="0" presId="urn:microsoft.com/office/officeart/2005/8/layout/orgChart1"/>
    <dgm:cxn modelId="{0FCCF0B9-7BCF-4E86-9E3F-2194F4A497ED}" type="presParOf" srcId="{FBBD18FE-79E2-4311-B1AF-989C20EA346A}" destId="{78E4E3C3-324E-4149-8170-E6A480F193D2}" srcOrd="0" destOrd="0" presId="urn:microsoft.com/office/officeart/2005/8/layout/orgChart1"/>
    <dgm:cxn modelId="{80E1866E-F16E-4E25-A59F-8145FA077230}" type="presParOf" srcId="{FBBD18FE-79E2-4311-B1AF-989C20EA346A}" destId="{2AA513C2-1D68-4A05-8F6C-E728E0185C44}" srcOrd="1" destOrd="0" presId="urn:microsoft.com/office/officeart/2005/8/layout/orgChart1"/>
    <dgm:cxn modelId="{20513ECE-C4C1-48DC-897C-84A290DB6E9C}" type="presParOf" srcId="{7381851E-741B-4344-8D16-06C59C8FC64E}" destId="{62744EA8-6B11-43A0-9D9C-73BB9028B12F}" srcOrd="1" destOrd="0" presId="urn:microsoft.com/office/officeart/2005/8/layout/orgChart1"/>
    <dgm:cxn modelId="{7FF7C555-41A0-409A-B53B-481C89D8AF25}" type="presParOf" srcId="{7381851E-741B-4344-8D16-06C59C8FC64E}" destId="{5DAA3E20-868E-475D-89A6-677DB705D6BA}" srcOrd="2" destOrd="0" presId="urn:microsoft.com/office/officeart/2005/8/layout/orgChart1"/>
    <dgm:cxn modelId="{DD8FFE40-16FC-41C3-B1CB-E3F98F362C29}" type="presParOf" srcId="{5DAA3E20-868E-475D-89A6-677DB705D6BA}" destId="{C238FEAF-F2C8-4966-AAAE-BAC044E9EF24}" srcOrd="0" destOrd="0" presId="urn:microsoft.com/office/officeart/2005/8/layout/orgChart1"/>
    <dgm:cxn modelId="{440FFCF7-D36B-4FB2-8167-568C023863C0}" type="presParOf" srcId="{5DAA3E20-868E-475D-89A6-677DB705D6BA}" destId="{AF8306E6-4DDC-4C32-AEDD-781627B84B29}" srcOrd="1" destOrd="0" presId="urn:microsoft.com/office/officeart/2005/8/layout/orgChart1"/>
    <dgm:cxn modelId="{6B030E63-58CD-4AFA-99F3-615F3658C2C1}" type="presParOf" srcId="{AF8306E6-4DDC-4C32-AEDD-781627B84B29}" destId="{71138503-84AD-4DB0-A1C3-8B2F0BB274F8}" srcOrd="0" destOrd="0" presId="urn:microsoft.com/office/officeart/2005/8/layout/orgChart1"/>
    <dgm:cxn modelId="{2006DD94-D1BB-4445-A289-B1F9F7EA88C7}" type="presParOf" srcId="{71138503-84AD-4DB0-A1C3-8B2F0BB274F8}" destId="{6434C611-E81E-43FA-B73D-8819EE9FF1BA}" srcOrd="0" destOrd="0" presId="urn:microsoft.com/office/officeart/2005/8/layout/orgChart1"/>
    <dgm:cxn modelId="{5FB98013-86AB-4D4F-8E04-8F88BF6A748A}" type="presParOf" srcId="{71138503-84AD-4DB0-A1C3-8B2F0BB274F8}" destId="{B667446E-DF81-4D25-B07E-5E51AD47510E}" srcOrd="1" destOrd="0" presId="urn:microsoft.com/office/officeart/2005/8/layout/orgChart1"/>
    <dgm:cxn modelId="{C8CDFF53-28A5-454C-A71A-B8401FF5514B}" type="presParOf" srcId="{AF8306E6-4DDC-4C32-AEDD-781627B84B29}" destId="{0A02C936-488A-4D22-B319-8785B2C6C293}" srcOrd="1" destOrd="0" presId="urn:microsoft.com/office/officeart/2005/8/layout/orgChart1"/>
    <dgm:cxn modelId="{B2C60A67-8B01-43B5-B182-F6C9AD5BEB3B}" type="presParOf" srcId="{AF8306E6-4DDC-4C32-AEDD-781627B84B29}" destId="{5C305048-76CE-46BD-8EBA-A6D199E2B416}" srcOrd="2" destOrd="0" presId="urn:microsoft.com/office/officeart/2005/8/layout/orgChart1"/>
    <dgm:cxn modelId="{53708AD6-4015-4FB2-BD63-35E3F7E18642}" type="presParOf" srcId="{5DAA3E20-868E-475D-89A6-677DB705D6BA}" destId="{13D3B7AE-5438-4BB3-BFBC-9EB33180054F}" srcOrd="2" destOrd="0" presId="urn:microsoft.com/office/officeart/2005/8/layout/orgChart1"/>
    <dgm:cxn modelId="{D3EB6720-EEAE-4B67-A1E7-DE9CA04FBE8F}" type="presParOf" srcId="{5DAA3E20-868E-475D-89A6-677DB705D6BA}" destId="{D98C69F8-C2B1-4FAC-955C-FA3DF90CEC75}" srcOrd="3" destOrd="0" presId="urn:microsoft.com/office/officeart/2005/8/layout/orgChart1"/>
    <dgm:cxn modelId="{A844C82E-3E9B-45ED-9F8B-903AAC6964FC}" type="presParOf" srcId="{D98C69F8-C2B1-4FAC-955C-FA3DF90CEC75}" destId="{B2E8969B-E566-428B-9590-1FBCC9BDD411}" srcOrd="0" destOrd="0" presId="urn:microsoft.com/office/officeart/2005/8/layout/orgChart1"/>
    <dgm:cxn modelId="{43AC033D-7C14-41CE-8E3F-E41A596BBF17}" type="presParOf" srcId="{B2E8969B-E566-428B-9590-1FBCC9BDD411}" destId="{DFEFA6D9-6762-4BDC-BCBC-E0E5C546D34B}" srcOrd="0" destOrd="0" presId="urn:microsoft.com/office/officeart/2005/8/layout/orgChart1"/>
    <dgm:cxn modelId="{8C4E8908-0C7A-464F-9EA4-496DAA194DBF}" type="presParOf" srcId="{B2E8969B-E566-428B-9590-1FBCC9BDD411}" destId="{32CC6DC8-8FB7-4F24-8A50-1F27F3AB4124}" srcOrd="1" destOrd="0" presId="urn:microsoft.com/office/officeart/2005/8/layout/orgChart1"/>
    <dgm:cxn modelId="{A3B44D43-6062-4366-AA2C-556F99E99D40}" type="presParOf" srcId="{D98C69F8-C2B1-4FAC-955C-FA3DF90CEC75}" destId="{121D8B11-B960-4F25-87AA-5284F9684F19}" srcOrd="1" destOrd="0" presId="urn:microsoft.com/office/officeart/2005/8/layout/orgChart1"/>
    <dgm:cxn modelId="{1005DDE2-E9D8-442A-99A6-CB89A0864FBD}" type="presParOf" srcId="{D98C69F8-C2B1-4FAC-955C-FA3DF90CEC75}" destId="{7622834E-DB95-4030-84B8-70C5170EB3DE}" srcOrd="2" destOrd="0" presId="urn:microsoft.com/office/officeart/2005/8/layout/orgChart1"/>
    <dgm:cxn modelId="{6816BC5A-9984-4EFC-AFAF-23AEE2EFF06B}" type="presParOf" srcId="{5DAA3E20-868E-475D-89A6-677DB705D6BA}" destId="{40A9E29D-899D-4741-A8A7-1A042A75C62F}" srcOrd="4" destOrd="0" presId="urn:microsoft.com/office/officeart/2005/8/layout/orgChart1"/>
    <dgm:cxn modelId="{A086844A-9348-41DA-A6BB-A7FB7CA2F8E3}" type="presParOf" srcId="{5DAA3E20-868E-475D-89A6-677DB705D6BA}" destId="{0E444DDE-1352-4C43-AA20-50D5B1A33A88}" srcOrd="5" destOrd="0" presId="urn:microsoft.com/office/officeart/2005/8/layout/orgChart1"/>
    <dgm:cxn modelId="{11AE760C-91D9-4ADE-BF57-BBDDD3DBEDB5}" type="presParOf" srcId="{0E444DDE-1352-4C43-AA20-50D5B1A33A88}" destId="{5F042DD2-D316-4BCD-AB95-0AA681C01A87}" srcOrd="0" destOrd="0" presId="urn:microsoft.com/office/officeart/2005/8/layout/orgChart1"/>
    <dgm:cxn modelId="{19F18348-2532-4764-B581-042DA4B7DA3A}" type="presParOf" srcId="{5F042DD2-D316-4BCD-AB95-0AA681C01A87}" destId="{57537E31-ED5B-48AF-B15A-A25E2F73FBF4}" srcOrd="0" destOrd="0" presId="urn:microsoft.com/office/officeart/2005/8/layout/orgChart1"/>
    <dgm:cxn modelId="{79142D3C-BA11-4D64-8414-114BDCDA29B1}" type="presParOf" srcId="{5F042DD2-D316-4BCD-AB95-0AA681C01A87}" destId="{EB410164-47BA-4F67-B9E6-9B3E01FFF420}" srcOrd="1" destOrd="0" presId="urn:microsoft.com/office/officeart/2005/8/layout/orgChart1"/>
    <dgm:cxn modelId="{7DF6CB9A-F0C5-4A92-8D78-C22929531BD0}" type="presParOf" srcId="{0E444DDE-1352-4C43-AA20-50D5B1A33A88}" destId="{B8671E79-FB96-4B5B-8A59-E5925DF7E9F3}" srcOrd="1" destOrd="0" presId="urn:microsoft.com/office/officeart/2005/8/layout/orgChart1"/>
    <dgm:cxn modelId="{775CE500-CA43-454D-ABA2-8D1131675635}" type="presParOf" srcId="{0E444DDE-1352-4C43-AA20-50D5B1A33A88}" destId="{CC20CAAA-0D8C-495B-8135-58CCB87C3D18}" srcOrd="2" destOrd="0" presId="urn:microsoft.com/office/officeart/2005/8/layout/orgChart1"/>
    <dgm:cxn modelId="{1B9856F9-4FAF-475D-B79E-8D7685F6DA3A}" type="presParOf" srcId="{5DAA3E20-868E-475D-89A6-677DB705D6BA}" destId="{734CDC48-D877-4CCC-AA26-DC6747393D53}" srcOrd="6" destOrd="0" presId="urn:microsoft.com/office/officeart/2005/8/layout/orgChart1"/>
    <dgm:cxn modelId="{51AEBE1D-3A01-4936-9B1C-E28AD41B327B}" type="presParOf" srcId="{5DAA3E20-868E-475D-89A6-677DB705D6BA}" destId="{1F47DC90-1DF6-4CDF-B9ED-D4CB9A27D60D}" srcOrd="7" destOrd="0" presId="urn:microsoft.com/office/officeart/2005/8/layout/orgChart1"/>
    <dgm:cxn modelId="{B1251ACB-24E3-4CD8-9934-CA06D769809C}" type="presParOf" srcId="{1F47DC90-1DF6-4CDF-B9ED-D4CB9A27D60D}" destId="{F47599C7-D028-44D0-BE27-3123CD2D0996}" srcOrd="0" destOrd="0" presId="urn:microsoft.com/office/officeart/2005/8/layout/orgChart1"/>
    <dgm:cxn modelId="{9D85881A-1ED8-4AB1-8303-E2AE6A74C13B}" type="presParOf" srcId="{F47599C7-D028-44D0-BE27-3123CD2D0996}" destId="{3767AFFB-31E2-42B3-82F6-18A0A3D86882}" srcOrd="0" destOrd="0" presId="urn:microsoft.com/office/officeart/2005/8/layout/orgChart1"/>
    <dgm:cxn modelId="{D4DC2714-4AC7-4BDE-BCB3-1F033C479147}" type="presParOf" srcId="{F47599C7-D028-44D0-BE27-3123CD2D0996}" destId="{CE989236-5D0B-41A3-8AEB-DBB283D3CFCD}" srcOrd="1" destOrd="0" presId="urn:microsoft.com/office/officeart/2005/8/layout/orgChart1"/>
    <dgm:cxn modelId="{D29B6528-577F-43B4-A449-3FAF0560DCA5}" type="presParOf" srcId="{1F47DC90-1DF6-4CDF-B9ED-D4CB9A27D60D}" destId="{B87A0261-852B-4186-B149-B2C1FB7E4E74}" srcOrd="1" destOrd="0" presId="urn:microsoft.com/office/officeart/2005/8/layout/orgChart1"/>
    <dgm:cxn modelId="{6CAB8017-D6C6-4A63-AB0E-F25515EDCE5B}" type="presParOf" srcId="{1F47DC90-1DF6-4CDF-B9ED-D4CB9A27D60D}" destId="{4112DF87-4425-40B1-9297-99DC15E30B0C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36660-75BC-4A57-BBA8-63A1692B49D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F17587-9966-467C-B19A-FD10344FA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36660-75BC-4A57-BBA8-63A1692B49D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17587-9966-467C-B19A-FD10344FA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36660-75BC-4A57-BBA8-63A1692B49D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17587-9966-467C-B19A-FD10344FA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4E36660-75BC-4A57-BBA8-63A1692B49D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DF17587-9966-467C-B19A-FD10344FA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36660-75BC-4A57-BBA8-63A1692B49D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17587-9966-467C-B19A-FD10344FA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36660-75BC-4A57-BBA8-63A1692B49D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17587-9966-467C-B19A-FD10344FA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17587-9966-467C-B19A-FD10344FA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36660-75BC-4A57-BBA8-63A1692B49D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36660-75BC-4A57-BBA8-63A1692B49D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17587-9966-467C-B19A-FD10344FA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36660-75BC-4A57-BBA8-63A1692B49D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17587-9966-467C-B19A-FD10344FA0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4E36660-75BC-4A57-BBA8-63A1692B49D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DF17587-9966-467C-B19A-FD10344FA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36660-75BC-4A57-BBA8-63A1692B49D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F17587-9966-467C-B19A-FD10344FA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4E36660-75BC-4A57-BBA8-63A1692B49D5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DF17587-9966-467C-B19A-FD10344FA0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upload.wikimedia.org/wikipedia/commons/9/91/LampFlowchart.sv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133600"/>
            <a:ext cx="39719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990600" y="3657600"/>
            <a:ext cx="8305800" cy="1143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Matt Schierholtz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990600" y="1447800"/>
            <a:ext cx="8305800" cy="19812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Algorithms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6248400" y="6096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Polynomial algorithms are class P</a:t>
            </a:r>
          </a:p>
          <a:p>
            <a:pPr lvl="1"/>
            <a:r>
              <a:rPr lang="en-US" dirty="0" smtClean="0"/>
              <a:t>These are tractable</a:t>
            </a:r>
          </a:p>
          <a:p>
            <a:pPr lvl="1"/>
            <a:r>
              <a:rPr lang="en-US" dirty="0" smtClean="0"/>
              <a:t>Even if they take a very long time</a:t>
            </a:r>
          </a:p>
          <a:p>
            <a:r>
              <a:rPr lang="en-US" dirty="0" smtClean="0"/>
              <a:t>Problems not solved in polynomial time are…</a:t>
            </a:r>
          </a:p>
          <a:p>
            <a:pPr lvl="1"/>
            <a:r>
              <a:rPr lang="en-US" dirty="0" smtClean="0"/>
              <a:t>Intractable</a:t>
            </a:r>
          </a:p>
          <a:p>
            <a:pPr lvl="1"/>
            <a:r>
              <a:rPr lang="en-US" dirty="0" smtClean="0"/>
              <a:t>Class NP (nondeterministic polynomial)</a:t>
            </a:r>
          </a:p>
          <a:p>
            <a:pPr lvl="1"/>
            <a:r>
              <a:rPr lang="en-US" dirty="0" smtClean="0"/>
              <a:t>$1,000,000, to anyone who proves P=NP</a:t>
            </a:r>
          </a:p>
          <a:p>
            <a:r>
              <a:rPr lang="en-US" dirty="0" smtClean="0"/>
              <a:t>NP-Complete</a:t>
            </a:r>
          </a:p>
          <a:p>
            <a:pPr lvl="1"/>
            <a:r>
              <a:rPr lang="en-US" dirty="0" smtClean="0"/>
              <a:t>If one NP problem is solvable, all of them are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P vs. NP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Method for solving problems with finite steps</a:t>
            </a:r>
          </a:p>
          <a:p>
            <a:r>
              <a:rPr lang="en-US" dirty="0" smtClean="0">
                <a:latin typeface="Calibri" pitchFamily="34" charset="0"/>
              </a:rPr>
              <a:t>Algorithm example: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Error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Check for problem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Solve problem</a:t>
            </a:r>
          </a:p>
          <a:p>
            <a:r>
              <a:rPr lang="en-US" dirty="0" smtClean="0">
                <a:latin typeface="Calibri" pitchFamily="34" charset="0"/>
              </a:rPr>
              <a:t>Must terminate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Overview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1028" name="Picture 4" descr="File:LampFlowchart.sv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209800"/>
            <a:ext cx="3086100" cy="42100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4953000" cy="4572000"/>
          </a:xfrm>
        </p:spPr>
        <p:txBody>
          <a:bodyPr/>
          <a:lstStyle/>
          <a:p>
            <a:r>
              <a:rPr lang="en-US" dirty="0" smtClean="0">
                <a:latin typeface="Calibri" pitchFamily="34" charset="0"/>
              </a:rPr>
              <a:t>Algorithms vary greatly in either memory  space or time required</a:t>
            </a:r>
          </a:p>
          <a:p>
            <a:r>
              <a:rPr lang="en-US" dirty="0" smtClean="0">
                <a:latin typeface="Calibri" pitchFamily="34" charset="0"/>
              </a:rPr>
              <a:t>Sorted into worst, best and average performance</a:t>
            </a:r>
          </a:p>
          <a:p>
            <a:r>
              <a:rPr lang="en-US" dirty="0" smtClean="0">
                <a:latin typeface="Calibri" pitchFamily="34" charset="0"/>
              </a:rPr>
              <a:t>Big O, Big </a:t>
            </a:r>
            <a:r>
              <a:rPr lang="el-GR" dirty="0" smtClean="0">
                <a:latin typeface="Calibri" pitchFamily="34" charset="0"/>
              </a:rPr>
              <a:t>Θ</a:t>
            </a:r>
            <a:r>
              <a:rPr lang="en-US" dirty="0" smtClean="0">
                <a:latin typeface="Calibri" pitchFamily="34" charset="0"/>
              </a:rPr>
              <a:t> and Big </a:t>
            </a:r>
            <a:r>
              <a:rPr lang="el-GR" dirty="0" smtClean="0">
                <a:latin typeface="Calibri" pitchFamily="34" charset="0"/>
              </a:rPr>
              <a:t>Ω</a:t>
            </a:r>
            <a:r>
              <a:rPr lang="en-US" dirty="0" smtClean="0">
                <a:latin typeface="Calibri" pitchFamily="34" charset="0"/>
              </a:rPr>
              <a:t> notation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O(f(x)) is at most f(x)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>
                <a:latin typeface="Calibri" pitchFamily="34" charset="0"/>
              </a:rPr>
              <a:t>Efficiency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295400"/>
            <a:ext cx="3315210" cy="4569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Nested loop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s = 0</a:t>
            </a:r>
          </a:p>
          <a:p>
            <a:pPr lvl="2"/>
            <a:r>
              <a:rPr lang="en-US" dirty="0" smtClean="0">
                <a:latin typeface="Calibri" pitchFamily="34" charset="0"/>
              </a:rPr>
              <a:t>for </a:t>
            </a:r>
            <a:r>
              <a:rPr lang="en-US" dirty="0" err="1" smtClean="0">
                <a:latin typeface="Calibri" pitchFamily="34" charset="0"/>
              </a:rPr>
              <a:t>i</a:t>
            </a:r>
            <a:r>
              <a:rPr lang="en-US" dirty="0" smtClean="0">
                <a:latin typeface="Calibri" pitchFamily="34" charset="0"/>
              </a:rPr>
              <a:t> = 1 to n</a:t>
            </a:r>
          </a:p>
          <a:p>
            <a:pPr lvl="3"/>
            <a:r>
              <a:rPr lang="en-US" dirty="0" smtClean="0">
                <a:latin typeface="Calibri" pitchFamily="34" charset="0"/>
              </a:rPr>
              <a:t>for j = 1 to </a:t>
            </a:r>
            <a:r>
              <a:rPr lang="en-US" dirty="0" err="1" smtClean="0">
                <a:latin typeface="Calibri" pitchFamily="34" charset="0"/>
              </a:rPr>
              <a:t>i</a:t>
            </a:r>
            <a:endParaRPr lang="en-US" dirty="0" smtClean="0">
              <a:latin typeface="Calibri" pitchFamily="34" charset="0"/>
            </a:endParaRPr>
          </a:p>
          <a:p>
            <a:pPr lvl="4"/>
            <a:r>
              <a:rPr lang="en-US" dirty="0" smtClean="0">
                <a:latin typeface="Calibri" pitchFamily="34" charset="0"/>
              </a:rPr>
              <a:t>s = s + j(</a:t>
            </a:r>
            <a:r>
              <a:rPr lang="en-US" dirty="0" err="1" smtClean="0">
                <a:latin typeface="Calibri" pitchFamily="34" charset="0"/>
              </a:rPr>
              <a:t>i</a:t>
            </a:r>
            <a:r>
              <a:rPr lang="en-US" dirty="0" smtClean="0">
                <a:latin typeface="Calibri" pitchFamily="34" charset="0"/>
              </a:rPr>
              <a:t> – j + 1)</a:t>
            </a:r>
          </a:p>
          <a:p>
            <a:pPr lvl="3"/>
            <a:r>
              <a:rPr lang="en-US" dirty="0" smtClean="0">
                <a:latin typeface="Calibri" pitchFamily="34" charset="0"/>
              </a:rPr>
              <a:t>next j</a:t>
            </a:r>
          </a:p>
          <a:p>
            <a:pPr lvl="2"/>
            <a:r>
              <a:rPr lang="en-US" dirty="0" smtClean="0">
                <a:latin typeface="Calibri" pitchFamily="34" charset="0"/>
              </a:rPr>
              <a:t>next </a:t>
            </a:r>
            <a:r>
              <a:rPr lang="en-US" dirty="0" err="1" smtClean="0">
                <a:latin typeface="Calibri" pitchFamily="34" charset="0"/>
              </a:rPr>
              <a:t>i</a:t>
            </a:r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Find the number of steps this algorithm takes</a:t>
            </a:r>
          </a:p>
          <a:p>
            <a:r>
              <a:rPr lang="en-US" dirty="0" smtClean="0">
                <a:latin typeface="Calibri" pitchFamily="34" charset="0"/>
              </a:rPr>
              <a:t>Compare efficiency of particular algorithms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>
                <a:latin typeface="Calibri" pitchFamily="34" charset="0"/>
              </a:rPr>
              <a:t>Algorithm Types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066800"/>
            <a:ext cx="3481251" cy="26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latin typeface="Calibri" pitchFamily="34" charset="0"/>
              </a:rPr>
              <a:t>Log</a:t>
            </a:r>
            <a:r>
              <a:rPr lang="en-US" baseline="-25000" dirty="0" err="1" smtClean="0">
                <a:latin typeface="Calibri" pitchFamily="34" charset="0"/>
              </a:rPr>
              <a:t>b</a:t>
            </a:r>
            <a:r>
              <a:rPr lang="en-US" dirty="0" err="1" smtClean="0">
                <a:latin typeface="Calibri" pitchFamily="34" charset="0"/>
              </a:rPr>
              <a:t>x</a:t>
            </a:r>
            <a:r>
              <a:rPr lang="en-US" dirty="0" smtClean="0">
                <a:latin typeface="Calibri" pitchFamily="34" charset="0"/>
              </a:rPr>
              <a:t> = a is very useful in computer calculations</a:t>
            </a:r>
          </a:p>
          <a:p>
            <a:r>
              <a:rPr lang="en-US" dirty="0" smtClean="0">
                <a:latin typeface="Calibri" pitchFamily="34" charset="0"/>
              </a:rPr>
              <a:t>For example,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Log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1024 = 10 and log</a:t>
            </a:r>
            <a:r>
              <a:rPr lang="en-US" baseline="-25000" dirty="0" smtClean="0">
                <a:latin typeface="Calibri" pitchFamily="34" charset="0"/>
              </a:rPr>
              <a:t>2</a:t>
            </a:r>
            <a:r>
              <a:rPr lang="en-US" dirty="0" smtClean="0">
                <a:latin typeface="Calibri" pitchFamily="34" charset="0"/>
              </a:rPr>
              <a:t>1048576 = 20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⌊</a:t>
            </a:r>
            <a:r>
              <a:rPr lang="en-US" i="1" dirty="0" smtClean="0">
                <a:latin typeface="Calibri" pitchFamily="34" charset="0"/>
              </a:rPr>
              <a:t>a</a:t>
            </a:r>
            <a:r>
              <a:rPr lang="en-US" dirty="0" smtClean="0">
                <a:latin typeface="Calibri" pitchFamily="34" charset="0"/>
              </a:rPr>
              <a:t>⌋ is the number of bits used to represent a number x in binary, or ternary, or any number base </a:t>
            </a:r>
            <a:r>
              <a:rPr lang="en-US" dirty="0" err="1" smtClean="0">
                <a:latin typeface="Calibri" pitchFamily="34" charset="0"/>
              </a:rPr>
              <a:t>ya</a:t>
            </a:r>
            <a:r>
              <a:rPr lang="en-US" dirty="0" smtClean="0">
                <a:latin typeface="Calibri" pitchFamily="34" charset="0"/>
              </a:rPr>
              <a:t> want</a:t>
            </a:r>
          </a:p>
          <a:p>
            <a:pPr lvl="1"/>
            <a:endParaRPr lang="en-US" dirty="0">
              <a:latin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smtClean="0">
                <a:latin typeface="Calibri" pitchFamily="34" charset="0"/>
              </a:rPr>
              <a:t/>
            </a:r>
            <a:br>
              <a:rPr smtClean="0">
                <a:latin typeface="Calibri" pitchFamily="34" charset="0"/>
              </a:rPr>
            </a:br>
            <a:r>
              <a:rPr smtClean="0">
                <a:latin typeface="Calibri" pitchFamily="34" charset="0"/>
              </a:rPr>
              <a:t>Algorithms and Logarithms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657600"/>
            <a:ext cx="3559121" cy="2689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 pitchFamily="34" charset="0"/>
              </a:rPr>
              <a:t>Takes less time than sequential search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Trades time for organization</a:t>
            </a:r>
          </a:p>
          <a:p>
            <a:r>
              <a:rPr lang="en-US" dirty="0" smtClean="0">
                <a:latin typeface="Calibri" pitchFamily="34" charset="0"/>
              </a:rPr>
              <a:t>Example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While (top &gt;= </a:t>
            </a:r>
            <a:r>
              <a:rPr lang="en-US" dirty="0" err="1" smtClean="0">
                <a:latin typeface="Calibri" pitchFamily="34" charset="0"/>
              </a:rPr>
              <a:t>bot</a:t>
            </a:r>
            <a:r>
              <a:rPr lang="en-US" dirty="0" smtClean="0">
                <a:latin typeface="Calibri" pitchFamily="34" charset="0"/>
              </a:rPr>
              <a:t> and index = 0)</a:t>
            </a:r>
          </a:p>
          <a:p>
            <a:pPr lvl="2"/>
            <a:r>
              <a:rPr lang="en-US" dirty="0" smtClean="0">
                <a:latin typeface="Calibri" pitchFamily="34" charset="0"/>
              </a:rPr>
              <a:t>Mid = ⌊(</a:t>
            </a:r>
            <a:r>
              <a:rPr lang="en-US" dirty="0" err="1" smtClean="0">
                <a:latin typeface="Calibri" pitchFamily="34" charset="0"/>
              </a:rPr>
              <a:t>bot</a:t>
            </a:r>
            <a:r>
              <a:rPr lang="en-US" dirty="0" smtClean="0">
                <a:latin typeface="Calibri" pitchFamily="34" charset="0"/>
              </a:rPr>
              <a:t> + top) / 2⌋ </a:t>
            </a:r>
          </a:p>
          <a:p>
            <a:pPr lvl="2"/>
            <a:r>
              <a:rPr lang="en-US" dirty="0" smtClean="0">
                <a:latin typeface="Calibri" pitchFamily="34" charset="0"/>
              </a:rPr>
              <a:t>If a[mid] = x then index = mid</a:t>
            </a:r>
          </a:p>
          <a:p>
            <a:pPr lvl="3"/>
            <a:r>
              <a:rPr lang="en-US" dirty="0" smtClean="0">
                <a:latin typeface="Calibri" pitchFamily="34" charset="0"/>
              </a:rPr>
              <a:t>If a[mid] &gt; x</a:t>
            </a:r>
          </a:p>
          <a:p>
            <a:pPr lvl="3"/>
            <a:r>
              <a:rPr lang="en-US" dirty="0" smtClean="0">
                <a:latin typeface="Calibri" pitchFamily="34" charset="0"/>
              </a:rPr>
              <a:t>Then top = mid - 1</a:t>
            </a:r>
          </a:p>
          <a:p>
            <a:pPr lvl="2"/>
            <a:r>
              <a:rPr lang="en-US" dirty="0" smtClean="0">
                <a:latin typeface="Calibri" pitchFamily="34" charset="0"/>
              </a:rPr>
              <a:t>Else </a:t>
            </a:r>
            <a:r>
              <a:rPr lang="en-US" dirty="0" err="1" smtClean="0">
                <a:latin typeface="Calibri" pitchFamily="34" charset="0"/>
              </a:rPr>
              <a:t>bot</a:t>
            </a:r>
            <a:r>
              <a:rPr lang="en-US" dirty="0" smtClean="0">
                <a:latin typeface="Calibri" pitchFamily="34" charset="0"/>
              </a:rPr>
              <a:t> = mid + 1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End while </a:t>
            </a:r>
          </a:p>
          <a:p>
            <a:endParaRPr lang="en-US" dirty="0" smtClean="0">
              <a:latin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mtClean="0">
                <a:latin typeface="Calibri" pitchFamily="34" charset="0"/>
              </a:rPr>
              <a:t>Binary Search 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057400"/>
            <a:ext cx="3619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3962400" cy="4572000"/>
          </a:xfrm>
        </p:spPr>
        <p:txBody>
          <a:bodyPr/>
          <a:lstStyle/>
          <a:p>
            <a:r>
              <a:rPr lang="en-US" dirty="0" smtClean="0"/>
              <a:t>Easier to write than Binary search</a:t>
            </a:r>
          </a:p>
          <a:p>
            <a:pPr lvl="1"/>
            <a:r>
              <a:rPr lang="en-US" dirty="0" smtClean="0"/>
              <a:t>But takes more time</a:t>
            </a:r>
          </a:p>
          <a:p>
            <a:r>
              <a:rPr lang="en-US" dirty="0" smtClean="0"/>
              <a:t>Think recursively</a:t>
            </a:r>
          </a:p>
          <a:p>
            <a:r>
              <a:rPr lang="en-US" dirty="0" smtClean="0"/>
              <a:t>Suppose:</a:t>
            </a:r>
          </a:p>
          <a:p>
            <a:pPr lvl="1"/>
            <a:r>
              <a:rPr lang="en-US" dirty="0" smtClean="0"/>
              <a:t>Efficient algorithm for arrays &lt; k known</a:t>
            </a:r>
          </a:p>
          <a:p>
            <a:pPr lvl="1"/>
            <a:r>
              <a:rPr lang="en-US" dirty="0" smtClean="0"/>
              <a:t>What if you have array &lt; k?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Merge Sort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9812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Sort smaller parts!</a:t>
            </a:r>
          </a:p>
          <a:p>
            <a:r>
              <a:rPr lang="en-US" dirty="0" smtClean="0"/>
              <a:t>Then you merge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smtClean="0"/>
              <a:t/>
            </a:r>
            <a:br>
              <a:rPr smtClean="0"/>
            </a:br>
            <a:r>
              <a:rPr smtClean="0"/>
              <a:t>More Merge Sort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371600" y="1905000"/>
            <a:ext cx="6096000" cy="4064000"/>
            <a:chOff x="1371600" y="1905000"/>
            <a:chExt cx="6096000" cy="4064000"/>
          </a:xfrm>
        </p:grpSpPr>
        <p:graphicFrame>
          <p:nvGraphicFramePr>
            <p:cNvPr id="4" name="Diagram 3"/>
            <p:cNvGraphicFramePr/>
            <p:nvPr/>
          </p:nvGraphicFramePr>
          <p:xfrm>
            <a:off x="1371600" y="190500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3352800" y="3048000"/>
              <a:ext cx="1981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Initial number group</a:t>
              </a:r>
              <a:endParaRPr lang="en-US" sz="1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86200" y="4492823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Get sorted</a:t>
              </a:r>
              <a:endParaRPr lang="en-US" sz="1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105400" y="52578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Merge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Algorithms with exponential order</a:t>
            </a:r>
          </a:p>
          <a:p>
            <a:r>
              <a:rPr lang="en-US" dirty="0" smtClean="0"/>
              <a:t>Ex: Tower of Hanoi</a:t>
            </a:r>
          </a:p>
          <a:p>
            <a:pPr lvl="1"/>
            <a:r>
              <a:rPr lang="en-US" dirty="0" smtClean="0"/>
              <a:t>If it has 64 disks</a:t>
            </a:r>
          </a:p>
          <a:p>
            <a:pPr lvl="1"/>
            <a:r>
              <a:rPr lang="en-US" dirty="0" smtClean="0"/>
              <a:t>Number of moves  = 2</a:t>
            </a:r>
            <a:r>
              <a:rPr lang="en-US" baseline="30000" dirty="0" smtClean="0"/>
              <a:t>64</a:t>
            </a:r>
            <a:r>
              <a:rPr lang="en-US" dirty="0" smtClean="0"/>
              <a:t> – 1</a:t>
            </a:r>
          </a:p>
          <a:p>
            <a:pPr lvl="1"/>
            <a:r>
              <a:rPr lang="en-US" dirty="0" smtClean="0"/>
              <a:t>For a computer, moves / second = 10</a:t>
            </a:r>
            <a:r>
              <a:rPr lang="en-US" baseline="30000" dirty="0" smtClean="0"/>
              <a:t>9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This will take 584 years</a:t>
            </a:r>
            <a:endParaRPr lang="en-US" baseline="30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Tractable &amp; Intractable Problems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2584" t="9127"/>
          <a:stretch>
            <a:fillRect/>
          </a:stretch>
        </p:blipFill>
        <p:spPr bwMode="auto">
          <a:xfrm>
            <a:off x="4343400" y="4114800"/>
            <a:ext cx="37052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274</TotalTime>
  <Words>372</Words>
  <Application>Microsoft Office PowerPoint</Application>
  <PresentationFormat>On-screen Show (4:3)</PresentationFormat>
  <Paragraphs>81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</vt:lpstr>
      <vt:lpstr>Algorithms</vt:lpstr>
      <vt:lpstr>Overview</vt:lpstr>
      <vt:lpstr>Efficiency</vt:lpstr>
      <vt:lpstr>Algorithm Types</vt:lpstr>
      <vt:lpstr> Algorithms and Logarithms</vt:lpstr>
      <vt:lpstr>Binary Search </vt:lpstr>
      <vt:lpstr>Merge Sort</vt:lpstr>
      <vt:lpstr> More Merge Sort</vt:lpstr>
      <vt:lpstr>Tractable &amp; Intractable Problems</vt:lpstr>
      <vt:lpstr>P vs. NP</vt:lpstr>
    </vt:vector>
  </TitlesOfParts>
  <Company>Sherwood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Algorithms</dc:title>
  <dc:creator>SETTINGS</dc:creator>
  <cp:lastModifiedBy>SETTINGS</cp:lastModifiedBy>
  <cp:revision>31</cp:revision>
  <dcterms:created xsi:type="dcterms:W3CDTF">2010-04-14T15:37:04Z</dcterms:created>
  <dcterms:modified xsi:type="dcterms:W3CDTF">2010-06-04T15:08:03Z</dcterms:modified>
</cp:coreProperties>
</file>