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5" r:id="rId3"/>
    <p:sldId id="258" r:id="rId4"/>
    <p:sldId id="259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70430-E1CB-4A6F-A177-771CA4CE9F88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0036E-B390-433B-9D75-8CC85B6C42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036E-B390-433B-9D75-8CC85B6C42F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036E-B390-433B-9D75-8CC85B6C42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036E-B390-433B-9D75-8CC85B6C42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036E-B390-433B-9D75-8CC85B6C42F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036E-B390-433B-9D75-8CC85B6C42F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036E-B390-433B-9D75-8CC85B6C42F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036E-B390-433B-9D75-8CC85B6C42F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Recurrence%20and%20Recursion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Sequences%20and%20Mathematical%20Induction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urriculum_Material/Presentation_Modules/Compound_Interest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urriculum_Material/Presentation_Modules/Finite_Differences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Curriculum_Material/Presentation_Modules/Proving_Parity.ppt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Curriculum_Material/Presentation_Modules/Infinite_Geo_Series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urriculum_Material/Presentation_Modules/Searching_And_Sorting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Curriculum Standards for Recurrence, Recursion, and Induction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Summary of the Standards Pertaining to this Section in Discrete Math through Computer Science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and apply recurrence, recursive, and inductive methods to solve problems</a:t>
            </a:r>
          </a:p>
          <a:p>
            <a:r>
              <a:rPr lang="en-US" dirty="0" smtClean="0"/>
              <a:t>Before proceeding, be familiar with the material in </a:t>
            </a:r>
            <a:r>
              <a:rPr lang="en-US" dirty="0" smtClean="0">
                <a:hlinkClick r:id="rId3" action="ppaction://hlinkpres?slideindex=1&amp;slidetitle="/>
              </a:rPr>
              <a:t>Recurrence and Recursion </a:t>
            </a:r>
            <a:r>
              <a:rPr lang="en-US" dirty="0" smtClean="0"/>
              <a:t>and </a:t>
            </a:r>
            <a:r>
              <a:rPr lang="en-US" dirty="0" smtClean="0">
                <a:hlinkClick r:id="rId4" action="ppaction://hlinkpres?slideindex=1&amp;slidetitle="/>
              </a:rPr>
              <a:t>Mathematical Induction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DM7: Recurrence, Recursion, and Induction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Be able to identify patterns in sequences – practice building and proving the correctness of explicit formulae and recurrence relationships</a:t>
            </a:r>
          </a:p>
          <a:p>
            <a:r>
              <a:rPr lang="en-US" dirty="0" smtClean="0"/>
              <a:t>Be familiar with common problems like population dynamics and compound interest – See </a:t>
            </a:r>
            <a:r>
              <a:rPr lang="en-US" dirty="0" smtClean="0">
                <a:hlinkClick r:id="rId3" action="ppaction://hlinkpres?slideindex=1&amp;slidetitle="/>
              </a:rPr>
              <a:t>Compound_Interest.pptx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DM7.1: Use Recursive and Iterative Thinking to Solve Problems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smtClean="0">
                <a:hlinkClick r:id="rId3" action="ppaction://hlinkpres?slideindex=1&amp;slidetitle="/>
              </a:rPr>
              <a:t>finite differences</a:t>
            </a:r>
            <a:r>
              <a:rPr lang="en-US" dirty="0" smtClean="0"/>
              <a:t> to solve common problems and solve recurrence relations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DM7.2: The Use of Finite Differences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mathematical induction to prove properties and recurrence relations in number theory like divisibility, infinite sums, and </a:t>
            </a:r>
            <a:r>
              <a:rPr lang="en-US" dirty="0" smtClean="0">
                <a:hlinkClick r:id="rId3" action="ppaction://hlinkpres?slideindex=1&amp;slidetitle="/>
              </a:rPr>
              <a:t>parity statements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DM7.3:Use Induction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understanding of relationship of finite and </a:t>
            </a:r>
            <a:r>
              <a:rPr lang="en-US" dirty="0" smtClean="0">
                <a:hlinkClick r:id="rId3" action="ppaction://hlinkpres?slideindex=1&amp;slidetitle="/>
              </a:rPr>
              <a:t>infinite geometric series</a:t>
            </a:r>
            <a:r>
              <a:rPr lang="en-US" dirty="0" smtClean="0"/>
              <a:t>, including how the concept of limits connects them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DM7.6: Use Properties of Infinite Geometric Series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recurrence or recursion to the design and understanding of </a:t>
            </a:r>
            <a:r>
              <a:rPr lang="en-US" dirty="0" smtClean="0">
                <a:hlinkClick r:id="rId3" action="ppaction://hlinkpres?slideindex=1&amp;slidetitle="/>
              </a:rPr>
              <a:t>sorting and searching algorithms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DM7.7: Sorting and Searching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715</TotalTime>
  <Words>199</Words>
  <Application>Microsoft Office PowerPoint</Application>
  <PresentationFormat>On-screen Show (4:3)</PresentationFormat>
  <Paragraphs>23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Curriculum Standards for Recurrence, Recursion, and Induction</vt:lpstr>
      <vt:lpstr>DM7: Recurrence, Recursion, and Induction</vt:lpstr>
      <vt:lpstr>DM7.1: Use Recursive and Iterative Thinking to Solve Problems </vt:lpstr>
      <vt:lpstr>DM7.2: The Use of Finite Differences</vt:lpstr>
      <vt:lpstr>DM7.3:Use Induction</vt:lpstr>
      <vt:lpstr>DM7.6: Use Properties of Infinite Geometric Series</vt:lpstr>
      <vt:lpstr>DM7.7: Sorting and Searching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Curriculum Standards for Recurrence, Recursion, and Induction</dc:title>
  <dc:creator/>
  <cp:lastModifiedBy>SETTINGS</cp:lastModifiedBy>
  <cp:revision>74</cp:revision>
  <dcterms:created xsi:type="dcterms:W3CDTF">2006-08-16T00:00:00Z</dcterms:created>
  <dcterms:modified xsi:type="dcterms:W3CDTF">2010-06-11T16:47:14Z</dcterms:modified>
</cp:coreProperties>
</file>